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68A16A-BB9B-4F1D-9368-2A0608CC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8F648-3DE9-4B52-8FEC-89D3C382BDB0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265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E6B3A-1E50-4FBD-9380-A3ACD6EB9AA3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33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53E11-2CF7-486E-94C0-2B5C8046EA8B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3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72A99-679C-465B-BFB0-148541B24012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505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75DBC-7BE8-4C42-B64E-21D3CCDCB783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817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57661-EFB5-4C26-AD16-6F0AAA1634E3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58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E8386B-CC1F-4B42-87C6-2DB55296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9B07-2A52-4F46-AB34-0713EE5AA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F8FB-007F-4480-BD38-383249DBA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6538-D422-4EC8-8901-5DF8507E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2FDD6-4A5F-4311-830B-8ED6A1C1B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2F4C-076A-427E-91DC-3B9540C9E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EF0-0D23-489F-95BD-B36B4F0C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228D5-A27C-458C-8C6D-1D82DFC9D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0030-BCC9-4883-AE1A-7D8068787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64D0-9305-498C-B9C1-6CC1086B7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7007-9B8D-43B0-AB03-6D283333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118B-1625-40E1-A74A-CC20A2D8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1BFD-CF50-4573-833E-46A6AF65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4F79BF-34C3-46E5-870C-8DA7391DE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Compared to DNA and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vs. RNA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DNA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Type of Sugar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Number of Strands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Bases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4038600" y="3200400"/>
            <a:ext cx="210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Deoxyribose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7086600" y="3200400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Ribose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4267200" y="4114800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Double Stranded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858000" y="4114800"/>
            <a:ext cx="1597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Single </a:t>
            </a:r>
          </a:p>
          <a:p>
            <a:pPr algn="ctr"/>
            <a:r>
              <a:rPr lang="en-US" sz="2800" dirty="0"/>
              <a:t>Stranded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4026907" y="5181600"/>
            <a:ext cx="2149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 C G </a:t>
            </a:r>
          </a:p>
          <a:p>
            <a:pPr algn="ctr"/>
            <a:r>
              <a:rPr lang="en-US" sz="2800" dirty="0"/>
              <a:t>Thymine (T)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6858000" y="5181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 C G</a:t>
            </a:r>
          </a:p>
          <a:p>
            <a:pPr algn="ctr"/>
            <a:r>
              <a:rPr lang="en-US" sz="2800" dirty="0"/>
              <a:t>Uracil (U)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3 types of RNA:</a:t>
            </a:r>
          </a:p>
          <a:p>
            <a:pPr lvl="1" eaLnBrk="1" hangingPunct="1"/>
            <a:r>
              <a:rPr lang="en-US" b="1" dirty="0" smtClean="0"/>
              <a:t>Transfer RNA (</a:t>
            </a:r>
            <a:r>
              <a:rPr lang="en-US" b="1" dirty="0" err="1" smtClean="0"/>
              <a:t>tRNA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dirty="0" smtClean="0"/>
              <a:t>Ribosomal RNA (</a:t>
            </a:r>
            <a:r>
              <a:rPr lang="en-US" b="1" dirty="0" err="1" smtClean="0"/>
              <a:t>rRNA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dirty="0" smtClean="0"/>
              <a:t>Messenger RNA (mRNA)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Transfer </a:t>
            </a:r>
            <a:r>
              <a:rPr lang="en-US" dirty="0" smtClean="0"/>
              <a:t>RNA (</a:t>
            </a:r>
            <a:r>
              <a:rPr lang="en-US" dirty="0" err="1" smtClean="0"/>
              <a:t>tRNA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6096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Makes up 15% of the total RNA in the cell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Has two active sites: one for the attachment of an amino acid and the </a:t>
            </a:r>
            <a:r>
              <a:rPr lang="en-US" sz="2400" b="1" dirty="0" smtClean="0"/>
              <a:t>anticodon loop</a:t>
            </a:r>
            <a:r>
              <a:rPr lang="en-US" sz="2400" dirty="0" smtClean="0"/>
              <a:t>, which recognizes mRNA codons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Although there are only 20 amino acids, there are at least 56 different types of RNA, each recognizing different anticodon triplets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Made in the nucleus</a:t>
            </a:r>
          </a:p>
        </p:txBody>
      </p:sp>
      <p:pic>
        <p:nvPicPr>
          <p:cNvPr id="18437" name="Picture 5" descr="I11-21-tRN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6475" y="1981200"/>
            <a:ext cx="3057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Ribosomal </a:t>
            </a:r>
            <a:r>
              <a:rPr lang="en-US" dirty="0" smtClean="0"/>
              <a:t>RNA (</a:t>
            </a:r>
            <a:r>
              <a:rPr lang="en-US" dirty="0" err="1" smtClean="0"/>
              <a:t>rRNA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Makes up 80% of the total RNA in the cell</a:t>
            </a:r>
          </a:p>
          <a:p>
            <a:pPr eaLnBrk="1" hangingPunct="1"/>
            <a:r>
              <a:rPr lang="en-US" sz="2800" dirty="0" smtClean="0"/>
              <a:t>Along with proteins, </a:t>
            </a:r>
            <a:r>
              <a:rPr lang="en-US" sz="2800" dirty="0" err="1" smtClean="0"/>
              <a:t>rRNA</a:t>
            </a:r>
            <a:r>
              <a:rPr lang="en-US" sz="2800" dirty="0" smtClean="0"/>
              <a:t> makes up the ribosomes</a:t>
            </a:r>
          </a:p>
          <a:p>
            <a:pPr eaLnBrk="1" hangingPunct="1"/>
            <a:r>
              <a:rPr lang="en-US" sz="2800" dirty="0" smtClean="0"/>
              <a:t>Made in the nucleolus</a:t>
            </a:r>
          </a:p>
        </p:txBody>
      </p:sp>
      <p:pic>
        <p:nvPicPr>
          <p:cNvPr id="7172" name="Picture 5" descr="ribos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362200"/>
            <a:ext cx="3810000" cy="2743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Messenger RNA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Direct carrier of the genetic information in DNA</a:t>
            </a:r>
          </a:p>
          <a:p>
            <a:pPr eaLnBrk="1" hangingPunct="1"/>
            <a:r>
              <a:rPr lang="en-US" sz="2800" dirty="0" smtClean="0"/>
              <a:t>It is complementary to a DNA strand</a:t>
            </a:r>
          </a:p>
          <a:p>
            <a:pPr eaLnBrk="1" hangingPunct="1"/>
            <a:r>
              <a:rPr lang="en-US" sz="2800" dirty="0" smtClean="0"/>
              <a:t>In eukaryotes, it is made up of </a:t>
            </a:r>
            <a:r>
              <a:rPr lang="en-US" sz="2800" b="1" dirty="0" smtClean="0"/>
              <a:t>introns</a:t>
            </a:r>
            <a:r>
              <a:rPr lang="en-US" sz="2800" dirty="0" smtClean="0"/>
              <a:t> (</a:t>
            </a:r>
            <a:r>
              <a:rPr lang="en-US" sz="2800" i="1" dirty="0" smtClean="0"/>
              <a:t>non-coding regions</a:t>
            </a:r>
            <a:r>
              <a:rPr lang="en-US" sz="2800" dirty="0" smtClean="0"/>
              <a:t>) and </a:t>
            </a:r>
            <a:r>
              <a:rPr lang="en-US" sz="2800" b="1" dirty="0" smtClean="0"/>
              <a:t>exons</a:t>
            </a:r>
            <a:r>
              <a:rPr lang="en-US" sz="2800" dirty="0" smtClean="0"/>
              <a:t> (</a:t>
            </a:r>
            <a:r>
              <a:rPr lang="en-US" sz="2800" i="1" dirty="0" smtClean="0"/>
              <a:t>coding regions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Made in the nucleus</a:t>
            </a:r>
          </a:p>
        </p:txBody>
      </p:sp>
      <p:sp>
        <p:nvSpPr>
          <p:cNvPr id="8196" name="AutoShape 5" descr="10000000000001B1000000D9E9F2CFD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7" name="Picture 7" descr="10000000000001B1000000D9E9F2CFD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4419600"/>
            <a:ext cx="4800600" cy="2406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B25D3D752BA489AE9BC96B203127F" ma:contentTypeVersion="2" ma:contentTypeDescription="Create a new document." ma:contentTypeScope="" ma:versionID="cfcc35f74aaf493a99e079f4d7e3ff0d">
  <xsd:schema xmlns:xsd="http://www.w3.org/2001/XMLSchema" xmlns:xs="http://www.w3.org/2001/XMLSchema" xmlns:p="http://schemas.microsoft.com/office/2006/metadata/properties" xmlns:ns2="2de8ae11-17b1-454d-b782-318496b0122f" targetNamespace="http://schemas.microsoft.com/office/2006/metadata/properties" ma:root="true" ma:fieldsID="7a36f6ff0eee6d904f34a7cf05228f02" ns2:_="">
    <xsd:import namespace="2de8ae11-17b1-454d-b782-318496b012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8ae11-17b1-454d-b782-318496b012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794310-5EBF-4BA3-BCA8-A2E4D00BA361}"/>
</file>

<file path=customXml/itemProps2.xml><?xml version="1.0" encoding="utf-8"?>
<ds:datastoreItem xmlns:ds="http://schemas.openxmlformats.org/officeDocument/2006/customXml" ds:itemID="{52B8D149-2AD2-4E71-B46B-67B969E6B4EE}"/>
</file>

<file path=customXml/itemProps3.xml><?xml version="1.0" encoding="utf-8"?>
<ds:datastoreItem xmlns:ds="http://schemas.openxmlformats.org/officeDocument/2006/customXml" ds:itemID="{28948742-8CA9-4EAC-891E-B499D7940695}"/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178</TotalTime>
  <Words>204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Blends</vt:lpstr>
      <vt:lpstr>RNA</vt:lpstr>
      <vt:lpstr>DNA vs. RNA</vt:lpstr>
      <vt:lpstr>Types of RNA</vt:lpstr>
      <vt:lpstr>Transfer RNA (tRNA)</vt:lpstr>
      <vt:lpstr>Ribosomal RNA (rRNA)</vt:lpstr>
      <vt:lpstr>Messenger RNA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Vero</dc:creator>
  <cp:lastModifiedBy>Veronica V Fuentes</cp:lastModifiedBy>
  <cp:revision>7</cp:revision>
  <dcterms:created xsi:type="dcterms:W3CDTF">2010-01-11T04:00:09Z</dcterms:created>
  <dcterms:modified xsi:type="dcterms:W3CDTF">2016-07-01T20:27:55Z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0x010100C9AB25D3D752BA489AE9BC96B203127F</vt:lpwstr>
  </property>
</Properties>
</file>