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61" r:id="rId7"/>
    <p:sldId id="260" r:id="rId8"/>
    <p:sldId id="270" r:id="rId9"/>
    <p:sldId id="262" r:id="rId10"/>
    <p:sldId id="263" r:id="rId11"/>
    <p:sldId id="272" r:id="rId12"/>
    <p:sldId id="259" r:id="rId13"/>
    <p:sldId id="265" r:id="rId14"/>
    <p:sldId id="271" r:id="rId15"/>
    <p:sldId id="264" r:id="rId16"/>
    <p:sldId id="266" r:id="rId17"/>
    <p:sldId id="267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944077-AB45-443E-9300-19FFB0DB3049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AD3DF1-CAA0-4A22-A76A-B54F00D8B3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Isotherms and 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High-pressure regions are usually associated with dry weather because as the </a:t>
            </a:r>
            <a:r>
              <a:rPr lang="en-US" dirty="0" smtClean="0"/>
              <a:t>air sinks </a:t>
            </a:r>
            <a:r>
              <a:rPr lang="en-US" dirty="0"/>
              <a:t>it warms and the moisture evaporates. </a:t>
            </a:r>
            <a:endParaRPr lang="en-US" dirty="0" smtClean="0"/>
          </a:p>
          <a:p>
            <a:r>
              <a:rPr lang="en-US" dirty="0" smtClean="0"/>
              <a:t>Low-pressure </a:t>
            </a:r>
            <a:r>
              <a:rPr lang="en-US" dirty="0"/>
              <a:t>regions usually </a:t>
            </a:r>
            <a:r>
              <a:rPr lang="en-US" dirty="0" smtClean="0"/>
              <a:t>bring precipitation </a:t>
            </a:r>
            <a:r>
              <a:rPr lang="en-US" dirty="0"/>
              <a:t>because when the air rises it cools and the water vapor condenses.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Isotherms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Isotherm maps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13666"/>
            <a:ext cx="6781800" cy="413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5943600"/>
            <a:ext cx="5889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lines through all similar temperatures.  Some</a:t>
            </a:r>
          </a:p>
          <a:p>
            <a:r>
              <a:rPr lang="en-US" dirty="0"/>
              <a:t>l</a:t>
            </a:r>
            <a:r>
              <a:rPr lang="en-US" dirty="0" smtClean="0"/>
              <a:t>ines will form closed loops, others will not.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Isobars show areas of high and low pressure</a:t>
            </a:r>
          </a:p>
          <a:p>
            <a:r>
              <a:rPr lang="en-US" dirty="0" smtClean="0"/>
              <a:t>Definition: a line connecting points of equal atmospheric pressure</a:t>
            </a:r>
          </a:p>
          <a:p>
            <a:r>
              <a:rPr lang="en-US" dirty="0" smtClean="0"/>
              <a:t>Unit of Measure – </a:t>
            </a:r>
            <a:r>
              <a:rPr lang="en-US" dirty="0" err="1" smtClean="0"/>
              <a:t>millibars</a:t>
            </a:r>
            <a:r>
              <a:rPr lang="en-US" dirty="0" smtClean="0"/>
              <a:t> of pressure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Isobars can be used to </a:t>
            </a:r>
            <a:r>
              <a:rPr lang="en-US" dirty="0" smtClean="0"/>
              <a:t>identify "Highs</a:t>
            </a:r>
            <a:r>
              <a:rPr lang="en-US" dirty="0"/>
              <a:t>" and "Lows". 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ressure in </a:t>
            </a:r>
            <a:r>
              <a:rPr lang="en-US" dirty="0"/>
              <a:t>a high is greater than </a:t>
            </a:r>
            <a:r>
              <a:rPr lang="en-US" dirty="0" smtClean="0"/>
              <a:t>the surrounding </a:t>
            </a:r>
            <a:r>
              <a:rPr lang="en-US" dirty="0"/>
              <a:t>air. 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ressure </a:t>
            </a:r>
            <a:r>
              <a:rPr lang="en-US" dirty="0"/>
              <a:t>in a low is lower than the surrounding air.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barsIsotherm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219200"/>
            <a:ext cx="6705600" cy="5029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 blows </a:t>
            </a:r>
            <a:r>
              <a:rPr lang="en-US" dirty="0" smtClean="0"/>
              <a:t>from </a:t>
            </a:r>
            <a:r>
              <a:rPr lang="en-US" dirty="0"/>
              <a:t>high </a:t>
            </a:r>
            <a:r>
              <a:rPr lang="en-US" dirty="0" smtClean="0"/>
              <a:t>pressure areas </a:t>
            </a:r>
            <a:r>
              <a:rPr lang="en-US" dirty="0"/>
              <a:t>to areas of low pressure. 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trength </a:t>
            </a:r>
            <a:r>
              <a:rPr lang="en-US" dirty="0"/>
              <a:t>of </a:t>
            </a:r>
            <a:r>
              <a:rPr lang="en-US" dirty="0" smtClean="0"/>
              <a:t>the wind </a:t>
            </a:r>
            <a:r>
              <a:rPr lang="en-US" dirty="0"/>
              <a:t>is determined by changes in the pressure, the </a:t>
            </a:r>
            <a:r>
              <a:rPr lang="en-US" dirty="0">
                <a:solidFill>
                  <a:srgbClr val="FF0000"/>
                </a:solidFill>
              </a:rPr>
              <a:t>pressure gradient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en-US" dirty="0" smtClean="0"/>
              <a:t>arge </a:t>
            </a:r>
            <a:r>
              <a:rPr lang="en-US" dirty="0"/>
              <a:t>change </a:t>
            </a:r>
            <a:r>
              <a:rPr lang="en-US" dirty="0" smtClean="0"/>
              <a:t>in pressure </a:t>
            </a:r>
            <a:r>
              <a:rPr lang="en-US" dirty="0"/>
              <a:t>over a short distance would indicate strong winds.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a weather map, </a:t>
            </a:r>
            <a:r>
              <a:rPr lang="en-US" dirty="0" smtClean="0"/>
              <a:t>isobars that </a:t>
            </a:r>
            <a:r>
              <a:rPr lang="en-US" dirty="0"/>
              <a:t>are close together indicate a strong pressure gradient.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High-pressure regions </a:t>
            </a:r>
            <a:r>
              <a:rPr lang="en-US" dirty="0" smtClean="0"/>
              <a:t>=</a:t>
            </a:r>
            <a:r>
              <a:rPr lang="en-US" dirty="0" smtClean="0"/>
              <a:t> dry</a:t>
            </a:r>
          </a:p>
          <a:p>
            <a:r>
              <a:rPr lang="en-US" dirty="0" smtClean="0"/>
              <a:t>Low-pressure </a:t>
            </a:r>
            <a:r>
              <a:rPr lang="en-US" dirty="0"/>
              <a:t>regions </a:t>
            </a:r>
            <a:r>
              <a:rPr lang="en-US" dirty="0" smtClean="0"/>
              <a:t>=</a:t>
            </a:r>
            <a:r>
              <a:rPr lang="en-US" dirty="0" smtClean="0"/>
              <a:t> precipitation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Isobar Maps</a:t>
            </a:r>
            <a:endParaRPr lang="en-US" dirty="0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1447800"/>
            <a:ext cx="7419599" cy="43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429000" y="5934670"/>
            <a:ext cx="54793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lines through all similar pressures.  Some</a:t>
            </a:r>
          </a:p>
          <a:p>
            <a:r>
              <a:rPr lang="en-US" dirty="0" smtClean="0"/>
              <a:t>lines will form closed loops, others will not.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barsIsotherm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219200"/>
            <a:ext cx="6705600" cy="5029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Isobars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“Forecasting Weather Map Worksheets”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contour lines on geologic maps; “</a:t>
            </a:r>
            <a:r>
              <a:rPr lang="en-US" dirty="0" err="1" smtClean="0"/>
              <a:t>iso</a:t>
            </a:r>
            <a:r>
              <a:rPr lang="en-US" dirty="0" smtClean="0"/>
              <a:t>” lines connect points of equal temperatures or equal pressures on weather maps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-Lines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barsIsotherms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680011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with temperatures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barsIsotherms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3273" y="1481138"/>
            <a:ext cx="686732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Isotherm map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Isotherms identify both warm and cold air masses</a:t>
            </a:r>
          </a:p>
          <a:p>
            <a:r>
              <a:rPr lang="en-US" dirty="0" smtClean="0"/>
              <a:t>Definition: a type of equal temperature at a given date or time on a geographic map</a:t>
            </a:r>
          </a:p>
          <a:p>
            <a:r>
              <a:rPr lang="en-US" dirty="0" smtClean="0"/>
              <a:t>Unit of measure – Celsius or Fahrenheit degrees</a:t>
            </a:r>
          </a:p>
          <a:p>
            <a:r>
              <a:rPr lang="en-US" dirty="0" smtClean="0"/>
              <a:t>C</a:t>
            </a:r>
            <a:r>
              <a:rPr lang="en-US" dirty="0" smtClean="0"/>
              <a:t>losed </a:t>
            </a:r>
            <a:r>
              <a:rPr lang="en-US" dirty="0"/>
              <a:t>loops show where the air masses are located.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Isotherms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Isotherms </a:t>
            </a:r>
            <a:r>
              <a:rPr lang="en-US" dirty="0" smtClean="0"/>
              <a:t>used to </a:t>
            </a:r>
            <a:r>
              <a:rPr lang="en-US" dirty="0"/>
              <a:t>identify air masses 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Air mass </a:t>
            </a:r>
            <a:r>
              <a:rPr lang="en-US" dirty="0" smtClean="0"/>
              <a:t>- large area </a:t>
            </a:r>
            <a:r>
              <a:rPr lang="en-US" dirty="0"/>
              <a:t>of the lower </a:t>
            </a:r>
            <a:r>
              <a:rPr lang="en-US" dirty="0" smtClean="0"/>
              <a:t>atmosphere with </a:t>
            </a:r>
            <a:r>
              <a:rPr lang="en-US" dirty="0"/>
              <a:t>similar </a:t>
            </a:r>
            <a:r>
              <a:rPr lang="en-US" dirty="0" smtClean="0"/>
              <a:t>weather.</a:t>
            </a:r>
          </a:p>
          <a:p>
            <a:r>
              <a:rPr lang="en-US" dirty="0" smtClean="0"/>
              <a:t>A</a:t>
            </a:r>
            <a:r>
              <a:rPr lang="en-US" dirty="0" smtClean="0"/>
              <a:t>ir masses may be either warm or cold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Isotherms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masses have isotherms that decrease in temperature as you move towards the center.</a:t>
            </a:r>
          </a:p>
          <a:p>
            <a:r>
              <a:rPr lang="en-US" dirty="0" smtClean="0"/>
              <a:t>Warm </a:t>
            </a:r>
            <a:r>
              <a:rPr lang="en-US" dirty="0"/>
              <a:t>air masses have isotherms that increase in temperature as you move towards the center.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Isotherms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barsIsotherm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3025" y="1672431"/>
            <a:ext cx="6457950" cy="41433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Isotherms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 masses are also categorized as dry or humid. </a:t>
            </a:r>
            <a:endParaRPr lang="en-US" dirty="0" smtClean="0"/>
          </a:p>
          <a:p>
            <a:r>
              <a:rPr lang="en-US" dirty="0" smtClean="0"/>
              <a:t>Humid </a:t>
            </a:r>
            <a:r>
              <a:rPr lang="en-US" dirty="0"/>
              <a:t>air masses develop over </a:t>
            </a:r>
            <a:r>
              <a:rPr lang="en-US" dirty="0" smtClean="0"/>
              <a:t>ocean</a:t>
            </a:r>
          </a:p>
          <a:p>
            <a:r>
              <a:rPr lang="en-US" dirty="0" smtClean="0"/>
              <a:t>waters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Dry </a:t>
            </a:r>
            <a:r>
              <a:rPr lang="en-US" dirty="0"/>
              <a:t>air masses come from large land areas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An air mass found over the Gulf </a:t>
            </a:r>
            <a:r>
              <a:rPr lang="en-US" dirty="0" smtClean="0"/>
              <a:t>of Mexico </a:t>
            </a:r>
            <a:r>
              <a:rPr lang="en-US" dirty="0"/>
              <a:t>would be humid and warm. An air mass located in central Canada in winter </a:t>
            </a:r>
            <a:r>
              <a:rPr lang="en-US" dirty="0" smtClean="0"/>
              <a:t>would be </a:t>
            </a:r>
            <a:r>
              <a:rPr lang="en-US" dirty="0"/>
              <a:t>dry and cold.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Isotherms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1381</TotalTime>
  <Words>418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Weather Maps</vt:lpstr>
      <vt:lpstr>Iso-Lines</vt:lpstr>
      <vt:lpstr>Map with temperatures</vt:lpstr>
      <vt:lpstr>Isotherm map </vt:lpstr>
      <vt:lpstr>Isotherms </vt:lpstr>
      <vt:lpstr>Isotherms</vt:lpstr>
      <vt:lpstr>Isotherms</vt:lpstr>
      <vt:lpstr>Isotherms</vt:lpstr>
      <vt:lpstr>Isotherms</vt:lpstr>
      <vt:lpstr>Isotherms</vt:lpstr>
      <vt:lpstr>Drawing Isotherm maps</vt:lpstr>
      <vt:lpstr>Isobars</vt:lpstr>
      <vt:lpstr>Isobars</vt:lpstr>
      <vt:lpstr>Isobars</vt:lpstr>
      <vt:lpstr>Isobars</vt:lpstr>
      <vt:lpstr>Isobars</vt:lpstr>
      <vt:lpstr>Drawing Isobar Maps</vt:lpstr>
      <vt:lpstr>Isobars</vt:lpstr>
      <vt:lpstr>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Maps</dc:title>
  <dc:creator>EPISD</dc:creator>
  <cp:lastModifiedBy>EPISD</cp:lastModifiedBy>
  <cp:revision>4</cp:revision>
  <dcterms:created xsi:type="dcterms:W3CDTF">2014-02-04T23:11:20Z</dcterms:created>
  <dcterms:modified xsi:type="dcterms:W3CDTF">2014-02-05T22:12:21Z</dcterms:modified>
</cp:coreProperties>
</file>