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4" r:id="rId4"/>
    <p:sldId id="267" r:id="rId5"/>
    <p:sldId id="259" r:id="rId6"/>
    <p:sldId id="265" r:id="rId7"/>
    <p:sldId id="266" r:id="rId8"/>
    <p:sldId id="268" r:id="rId9"/>
    <p:sldId id="273" r:id="rId10"/>
    <p:sldId id="269" r:id="rId11"/>
    <p:sldId id="277" r:id="rId12"/>
    <p:sldId id="278" r:id="rId13"/>
    <p:sldId id="274" r:id="rId14"/>
    <p:sldId id="272" r:id="rId15"/>
    <p:sldId id="275" r:id="rId16"/>
    <p:sldId id="271" r:id="rId17"/>
    <p:sldId id="270" r:id="rId18"/>
    <p:sldId id="260" r:id="rId19"/>
    <p:sldId id="261" r:id="rId20"/>
    <p:sldId id="262" r:id="rId21"/>
    <p:sldId id="258" r:id="rId22"/>
    <p:sldId id="26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1" autoAdjust="0"/>
    <p:restoredTop sz="94660"/>
  </p:normalViewPr>
  <p:slideViewPr>
    <p:cSldViewPr>
      <p:cViewPr varScale="1">
        <p:scale>
          <a:sx n="58" d="100"/>
          <a:sy n="58" d="100"/>
        </p:scale>
        <p:origin x="-90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A0A-DA2D-4245-B782-6EEB5FE2EC8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814C888-FBF5-4DF6-AFE7-251068A4C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A0A-DA2D-4245-B782-6EEB5FE2EC8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C888-FBF5-4DF6-AFE7-251068A4C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A0A-DA2D-4245-B782-6EEB5FE2EC8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C888-FBF5-4DF6-AFE7-251068A4C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A0A-DA2D-4245-B782-6EEB5FE2EC8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C888-FBF5-4DF6-AFE7-251068A4C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A0A-DA2D-4245-B782-6EEB5FE2EC8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C888-FBF5-4DF6-AFE7-251068A4C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A0A-DA2D-4245-B782-6EEB5FE2EC8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C888-FBF5-4DF6-AFE7-251068A4C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A0A-DA2D-4245-B782-6EEB5FE2EC8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C888-FBF5-4DF6-AFE7-251068A4C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A0A-DA2D-4245-B782-6EEB5FE2EC8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C888-FBF5-4DF6-AFE7-251068A4C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A0A-DA2D-4245-B782-6EEB5FE2EC8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C888-FBF5-4DF6-AFE7-251068A4C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A0A-DA2D-4245-B782-6EEB5FE2EC8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C888-FBF5-4DF6-AFE7-251068A4C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A0A-DA2D-4245-B782-6EEB5FE2EC8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C888-FBF5-4DF6-AFE7-251068A4C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BAEFA0A-DA2D-4245-B782-6EEB5FE2EC8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814C888-FBF5-4DF6-AFE7-251068A4C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teusforclimate.org/multimedi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8710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 level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Cloud types include: </a:t>
            </a:r>
            <a:r>
              <a:rPr lang="pt-BR" dirty="0" smtClean="0"/>
              <a:t>altocumulus, altostratus.</a:t>
            </a:r>
          </a:p>
          <a:p>
            <a:r>
              <a:rPr lang="en-US" dirty="0" smtClean="0"/>
              <a:t>B</a:t>
            </a:r>
            <a:r>
              <a:rPr lang="en-US" dirty="0" smtClean="0"/>
              <a:t>etween </a:t>
            </a:r>
            <a:r>
              <a:rPr lang="en-US" dirty="0" smtClean="0"/>
              <a:t>6,500 to 20,000 feet (2,000 to 6,000 meters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Lower altitudes = warmer temperatures = water droplets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 </a:t>
            </a:r>
            <a:r>
              <a:rPr lang="en-US" dirty="0" smtClean="0"/>
              <a:t>however, they can also be composed of ice crystals when temperatures are cold </a:t>
            </a:r>
            <a:r>
              <a:rPr lang="en-US" dirty="0" smtClean="0"/>
              <a:t>enough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altocumulus</a:t>
            </a:r>
            <a:endParaRPr lang="en-US" dirty="0"/>
          </a:p>
        </p:txBody>
      </p:sp>
      <p:pic>
        <p:nvPicPr>
          <p:cNvPr id="4" name="Content Placeholder 3" descr="800px-Altocumul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3607" y="1752600"/>
            <a:ext cx="6576786" cy="4373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altostratus</a:t>
            </a:r>
            <a:endParaRPr lang="en-US" dirty="0"/>
          </a:p>
        </p:txBody>
      </p:sp>
      <p:pic>
        <p:nvPicPr>
          <p:cNvPr id="4" name="Content Placeholder 3" descr="800px-Cirrus_and_Altostratus_undulat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56291" y="1752600"/>
            <a:ext cx="5831417" cy="4373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 level clouds</a:t>
            </a:r>
            <a:endParaRPr lang="en-US" dirty="0"/>
          </a:p>
        </p:txBody>
      </p:sp>
      <p:pic>
        <p:nvPicPr>
          <p:cNvPr id="4" name="Content Placeholder 3" descr="mid level cloud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8382000" cy="49158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level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Cloud types include: </a:t>
            </a:r>
            <a:r>
              <a:rPr lang="en-US" dirty="0" smtClean="0"/>
              <a:t>nimb</a:t>
            </a:r>
            <a:r>
              <a:rPr lang="en-US" dirty="0" smtClean="0"/>
              <a:t>o</a:t>
            </a:r>
            <a:r>
              <a:rPr lang="en-US" dirty="0" smtClean="0"/>
              <a:t>stratus and stratocumulus </a:t>
            </a:r>
          </a:p>
          <a:p>
            <a:r>
              <a:rPr lang="en-US" dirty="0" smtClean="0"/>
              <a:t>Low clouds </a:t>
            </a:r>
            <a:r>
              <a:rPr lang="en-US" dirty="0" smtClean="0"/>
              <a:t>of water droplets </a:t>
            </a:r>
            <a:r>
              <a:rPr lang="en-US" dirty="0" smtClean="0"/>
              <a:t>(6,500 </a:t>
            </a:r>
            <a:r>
              <a:rPr lang="en-US" dirty="0" smtClean="0"/>
              <a:t>feet (2,000 meters). </a:t>
            </a:r>
            <a:endParaRPr lang="en-US" dirty="0" smtClean="0"/>
          </a:p>
          <a:p>
            <a:pPr lvl="1"/>
            <a:r>
              <a:rPr lang="en-US" dirty="0" smtClean="0"/>
              <a:t>( However</a:t>
            </a:r>
            <a:r>
              <a:rPr lang="en-US" dirty="0" smtClean="0"/>
              <a:t>, when temperatures are cold enough, these clouds may also contain ice particles and snow. 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level clouds</a:t>
            </a:r>
            <a:endParaRPr lang="en-US" dirty="0"/>
          </a:p>
        </p:txBody>
      </p:sp>
      <p:pic>
        <p:nvPicPr>
          <p:cNvPr id="4" name="Content Placeholder 3" descr="low level cloud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625043"/>
            <a:ext cx="7315200" cy="49372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types include: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fair weather cumulus </a:t>
            </a:r>
            <a:r>
              <a:rPr lang="en-US" dirty="0" smtClean="0"/>
              <a:t>and cumulonimbus </a:t>
            </a:r>
          </a:p>
          <a:p>
            <a:r>
              <a:rPr lang="en-US" dirty="0" smtClean="0"/>
              <a:t>M</a:t>
            </a:r>
            <a:r>
              <a:rPr lang="en-US" dirty="0" smtClean="0"/>
              <a:t>ost common cloud </a:t>
            </a:r>
            <a:r>
              <a:rPr lang="en-US" dirty="0" smtClean="0"/>
              <a:t>is the cumulus cloud. </a:t>
            </a:r>
            <a:endParaRPr lang="en-US" dirty="0" smtClean="0"/>
          </a:p>
          <a:p>
            <a:r>
              <a:rPr lang="en-US" dirty="0" smtClean="0"/>
              <a:t>Generated </a:t>
            </a:r>
            <a:r>
              <a:rPr lang="en-US" dirty="0" smtClean="0"/>
              <a:t>most commonly through either </a:t>
            </a:r>
            <a:r>
              <a:rPr lang="en-US" dirty="0" smtClean="0"/>
              <a:t>thermal convection or frontal lifting   </a:t>
            </a:r>
          </a:p>
          <a:p>
            <a:r>
              <a:rPr lang="en-US" dirty="0" smtClean="0"/>
              <a:t>C</a:t>
            </a:r>
            <a:r>
              <a:rPr lang="en-US" dirty="0" smtClean="0"/>
              <a:t>louds </a:t>
            </a:r>
            <a:r>
              <a:rPr lang="en-US" dirty="0" smtClean="0"/>
              <a:t>can grow to heights in excess of 39,000 feet (12,000 meters</a:t>
            </a:r>
            <a:r>
              <a:rPr lang="en-US" dirty="0" smtClean="0"/>
              <a:t>),</a:t>
            </a:r>
          </a:p>
          <a:p>
            <a:r>
              <a:rPr lang="en-US" dirty="0" smtClean="0"/>
              <a:t>Release </a:t>
            </a:r>
            <a:r>
              <a:rPr lang="en-US" dirty="0" smtClean="0"/>
              <a:t>incredible amounts of energy through the </a:t>
            </a:r>
            <a:r>
              <a:rPr lang="en-US" dirty="0" smtClean="0"/>
              <a:t>condensation </a:t>
            </a:r>
            <a:r>
              <a:rPr lang="en-US" dirty="0" smtClean="0"/>
              <a:t>of water vapor within the cloud itself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</a:t>
            </a:r>
            <a:r>
              <a:rPr lang="en-US" dirty="0" smtClean="0"/>
              <a:t>c</a:t>
            </a:r>
            <a:r>
              <a:rPr lang="en-US" dirty="0" smtClean="0"/>
              <a:t>ally developed clouds</a:t>
            </a:r>
            <a:endParaRPr lang="en-US" dirty="0"/>
          </a:p>
        </p:txBody>
      </p:sp>
      <p:pic>
        <p:nvPicPr>
          <p:cNvPr id="4" name="Content Placeholder 3" descr="vertically developed cloud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133600"/>
            <a:ext cx="8299859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752601"/>
            <a:ext cx="8610599" cy="3428999"/>
          </a:xfrm>
        </p:spPr>
      </p:pic>
      <p:sp>
        <p:nvSpPr>
          <p:cNvPr id="5" name="TextBox 4"/>
          <p:cNvSpPr txBox="1"/>
          <p:nvPr/>
        </p:nvSpPr>
        <p:spPr>
          <a:xfrm>
            <a:off x="304800" y="51054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Front </a:t>
            </a:r>
            <a:r>
              <a:rPr lang="en-US" sz="2800" dirty="0" smtClean="0"/>
              <a:t>- The boundary between two air masses that have different temperatures.  They are often followed by  rain and described as cold or warm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5061488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fronts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86" y="1676400"/>
            <a:ext cx="4419600" cy="4419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5497" y="1676400"/>
            <a:ext cx="44196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65981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Atmosphere</a:t>
            </a:r>
            <a:r>
              <a:rPr lang="en-US" dirty="0" smtClean="0"/>
              <a:t> – the mixture of gases that surround Earth. (the atmosphere is divided into layers)</a:t>
            </a:r>
          </a:p>
          <a:p>
            <a:r>
              <a:rPr lang="en-US" dirty="0">
                <a:solidFill>
                  <a:srgbClr val="FF0000"/>
                </a:solidFill>
              </a:rPr>
              <a:t>Meteorology </a:t>
            </a:r>
            <a:r>
              <a:rPr lang="en-US" dirty="0"/>
              <a:t>– the study of weather</a:t>
            </a:r>
          </a:p>
          <a:p>
            <a:r>
              <a:rPr lang="en-US" dirty="0">
                <a:solidFill>
                  <a:srgbClr val="FF0000"/>
                </a:solidFill>
              </a:rPr>
              <a:t>Precipitation</a:t>
            </a:r>
            <a:r>
              <a:rPr lang="en-US" dirty="0"/>
              <a:t> – a form of water, such as rain, snow, sleet, or hail that develops in the atmosphere and falls to Earth’s surface</a:t>
            </a:r>
          </a:p>
          <a:p>
            <a:r>
              <a:rPr lang="en-US" dirty="0" smtClean="0"/>
              <a:t>Cloud Types: </a:t>
            </a:r>
            <a:r>
              <a:rPr lang="en-US" dirty="0" smtClean="0"/>
              <a:t>(Basic: </a:t>
            </a:r>
            <a:r>
              <a:rPr lang="en-US" dirty="0" smtClean="0">
                <a:solidFill>
                  <a:srgbClr val="FF0000"/>
                </a:solidFill>
              </a:rPr>
              <a:t>Cirrus</a:t>
            </a:r>
            <a:r>
              <a:rPr lang="en-US" dirty="0" smtClean="0">
                <a:solidFill>
                  <a:srgbClr val="FF0000"/>
                </a:solidFill>
              </a:rPr>
              <a:t>, Cumulus, Stratus</a:t>
            </a:r>
            <a:r>
              <a:rPr lang="en-US" dirty="0" smtClean="0"/>
              <a:t>) 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Front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Pressure 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20925526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system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676399"/>
            <a:ext cx="4164330" cy="3486807"/>
          </a:xfrm>
        </p:spPr>
      </p:pic>
      <p:sp>
        <p:nvSpPr>
          <p:cNvPr id="4" name="TextBox 3"/>
          <p:cNvSpPr txBox="1"/>
          <p:nvPr/>
        </p:nvSpPr>
        <p:spPr>
          <a:xfrm>
            <a:off x="381000" y="53340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Pressure system </a:t>
            </a:r>
            <a:r>
              <a:rPr lang="en-US" sz="2800" dirty="0" smtClean="0"/>
              <a:t>- A region of Earth’s atmosphere where air pressure is unusually high or low</a:t>
            </a:r>
          </a:p>
          <a:p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1676400"/>
            <a:ext cx="4235585" cy="348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5223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“Whole picture”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Weather and climate are often used interchangeably.  However, they are two different concepts: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eather -</a:t>
            </a:r>
            <a:r>
              <a:rPr lang="en-US" dirty="0" smtClean="0"/>
              <a:t> the state of the atmosphere at a </a:t>
            </a:r>
            <a:r>
              <a:rPr lang="en-US" dirty="0" smtClean="0"/>
              <a:t>	certain </a:t>
            </a:r>
            <a:r>
              <a:rPr lang="en-US" dirty="0" smtClean="0"/>
              <a:t>time, (present time extending to weeks)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    Includes: temperature, humidity, </a:t>
            </a:r>
            <a:r>
              <a:rPr lang="en-US" dirty="0" smtClean="0"/>
              <a:t>	precipitation</a:t>
            </a:r>
            <a:r>
              <a:rPr lang="en-US" dirty="0" smtClean="0"/>
              <a:t>, </a:t>
            </a:r>
            <a:r>
              <a:rPr lang="en-US" dirty="0" smtClean="0"/>
              <a:t>cloudiness</a:t>
            </a:r>
            <a:r>
              <a:rPr lang="en-US" dirty="0" smtClean="0"/>
              <a:t>, and wind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Climate</a:t>
            </a:r>
            <a:r>
              <a:rPr lang="en-US" dirty="0" smtClean="0"/>
              <a:t> – description of weather over extended 	    periods of time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    Helpful to compare present weather to </a:t>
            </a:r>
            <a:r>
              <a:rPr lang="en-US" dirty="0" smtClean="0"/>
              <a:t>		      expected  weather </a:t>
            </a:r>
            <a:r>
              <a:rPr lang="en-US" dirty="0" smtClean="0"/>
              <a:t>(gathered from </a:t>
            </a:r>
            <a:r>
              <a:rPr lang="en-US" dirty="0" smtClean="0"/>
              <a:t>	     	      observations </a:t>
            </a:r>
            <a:r>
              <a:rPr lang="en-US" dirty="0" smtClean="0"/>
              <a:t>in the past)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00403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access</a:t>
            </a:r>
          </a:p>
          <a:p>
            <a:r>
              <a:rPr lang="en-US" dirty="0" smtClean="0"/>
              <a:t>MULTIMEDIA FILE: “Earth’s Weather”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  <a:hlinkClick r:id="rId2"/>
              </a:rPr>
              <a:t>www.uniteusforclimate.org/multimedia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STUDENT WORKSHEET: “Earth’s Weather Scavenger Hunt”</a:t>
            </a:r>
          </a:p>
          <a:p>
            <a:endParaRPr lang="en-US" dirty="0"/>
          </a:p>
          <a:p>
            <a:r>
              <a:rPr lang="en-US" dirty="0" smtClean="0"/>
              <a:t>Complete the worksheet by navigating through the UNITE US Multimedia: “Earth’s Weather”</a:t>
            </a:r>
          </a:p>
        </p:txBody>
      </p:sp>
    </p:spTree>
    <p:extLst>
      <p:ext uri="{BB962C8B-B14F-4D97-AF65-F5344CB8AC3E}">
        <p14:creationId xmlns:p14="http://schemas.microsoft.com/office/powerpoint/2010/main" xmlns="" val="5021855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Types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255" y="1676400"/>
            <a:ext cx="8773391" cy="5029200"/>
          </a:xfrm>
        </p:spPr>
      </p:pic>
    </p:spTree>
    <p:extLst>
      <p:ext uri="{BB962C8B-B14F-4D97-AF65-F5344CB8AC3E}">
        <p14:creationId xmlns:p14="http://schemas.microsoft.com/office/powerpoint/2010/main" xmlns="" val="16519724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Clouds are formed </a:t>
            </a:r>
            <a:r>
              <a:rPr lang="en-US" dirty="0" smtClean="0"/>
              <a:t>…</a:t>
            </a:r>
          </a:p>
          <a:p>
            <a:pPr lvl="1"/>
            <a:r>
              <a:rPr lang="en-US" sz="2400" dirty="0" smtClean="0"/>
              <a:t>In the Earths atmosphere </a:t>
            </a:r>
          </a:p>
          <a:p>
            <a:pPr lvl="1"/>
            <a:r>
              <a:rPr lang="en-US" sz="2400" dirty="0" smtClean="0"/>
              <a:t>When water evaporates into vapor</a:t>
            </a:r>
          </a:p>
          <a:p>
            <a:pPr lvl="1"/>
            <a:r>
              <a:rPr lang="en-US" sz="2400" dirty="0" smtClean="0"/>
              <a:t>Evaporates from oceans. lakes, ponds, and even streams and rivers; </a:t>
            </a:r>
          </a:p>
          <a:p>
            <a:pPr lvl="1"/>
            <a:r>
              <a:rPr lang="en-US" sz="2400" dirty="0" smtClean="0"/>
              <a:t>And by evaporation or transpiration over moist areas of Earth's land surface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Cirrus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014" y="1905000"/>
            <a:ext cx="8634970" cy="3048000"/>
          </a:xfrm>
        </p:spPr>
      </p:pic>
      <p:sp>
        <p:nvSpPr>
          <p:cNvPr id="6" name="TextBox 5"/>
          <p:cNvSpPr txBox="1"/>
          <p:nvPr/>
        </p:nvSpPr>
        <p:spPr>
          <a:xfrm>
            <a:off x="381000" y="5105400"/>
            <a:ext cx="85219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irrus clouds</a:t>
            </a:r>
            <a:r>
              <a:rPr lang="en-US" sz="2800" dirty="0" smtClean="0"/>
              <a:t> form at the upper levels of the atmosphere and are feathery patches, streamers or bands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13077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Cumulus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1752600"/>
            <a:ext cx="6019800" cy="3539331"/>
          </a:xfrm>
        </p:spPr>
      </p:pic>
      <p:sp>
        <p:nvSpPr>
          <p:cNvPr id="4" name="TextBox 3"/>
          <p:cNvSpPr txBox="1"/>
          <p:nvPr/>
        </p:nvSpPr>
        <p:spPr>
          <a:xfrm>
            <a:off x="685800" y="5410200"/>
            <a:ext cx="7543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umulus clouds </a:t>
            </a:r>
            <a:r>
              <a:rPr lang="en-US" sz="2800" dirty="0" smtClean="0"/>
              <a:t>form at the lower levels of the atmosphere and are fluffy and billowy in shape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12468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447800"/>
            <a:ext cx="8077199" cy="3810000"/>
          </a:xfrm>
        </p:spPr>
      </p:pic>
      <p:sp>
        <p:nvSpPr>
          <p:cNvPr id="5" name="TextBox 4"/>
          <p:cNvSpPr txBox="1"/>
          <p:nvPr/>
        </p:nvSpPr>
        <p:spPr>
          <a:xfrm>
            <a:off x="585952" y="5224910"/>
            <a:ext cx="8153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 low-lying, grayish cloud layer that sometimes makes drizzle.  </a:t>
            </a:r>
            <a:r>
              <a:rPr lang="en-US" sz="2800" dirty="0" smtClean="0">
                <a:solidFill>
                  <a:srgbClr val="FF0000"/>
                </a:solidFill>
              </a:rPr>
              <a:t>Stratus clouds</a:t>
            </a:r>
            <a:r>
              <a:rPr lang="en-US" sz="2800" dirty="0" smtClean="0"/>
              <a:t> close to the ground are called fog.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75980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Include: Cirrus and cirrostratus</a:t>
            </a:r>
          </a:p>
          <a:p>
            <a:r>
              <a:rPr lang="en-US" dirty="0" smtClean="0"/>
              <a:t>Form </a:t>
            </a:r>
            <a:r>
              <a:rPr lang="en-US" dirty="0" smtClean="0"/>
              <a:t>above 20,000 feet (6,000 meters) </a:t>
            </a:r>
            <a:endParaRPr lang="en-US" dirty="0" smtClean="0"/>
          </a:p>
          <a:p>
            <a:r>
              <a:rPr lang="en-US" dirty="0" smtClean="0"/>
              <a:t>High altitude = lower temperature =  clouds </a:t>
            </a:r>
            <a:r>
              <a:rPr lang="en-US" dirty="0" smtClean="0"/>
              <a:t>of ice </a:t>
            </a:r>
            <a:r>
              <a:rPr lang="en-US" dirty="0" smtClean="0"/>
              <a:t>crystals. </a:t>
            </a:r>
          </a:p>
          <a:p>
            <a:r>
              <a:rPr lang="en-US" dirty="0" smtClean="0"/>
              <a:t>T</a:t>
            </a:r>
            <a:r>
              <a:rPr lang="en-US" dirty="0" smtClean="0"/>
              <a:t>ypically thin and white in appearance,</a:t>
            </a:r>
            <a:endParaRPr lang="en-US" dirty="0" smtClean="0"/>
          </a:p>
          <a:p>
            <a:pPr lvl="1"/>
            <a:r>
              <a:rPr lang="en-US" dirty="0" smtClean="0"/>
              <a:t>(but can appear in a magnificent array of colors when the sun is low on the horizon.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clouds</a:t>
            </a:r>
            <a:endParaRPr lang="en-US" dirty="0"/>
          </a:p>
        </p:txBody>
      </p:sp>
      <p:pic>
        <p:nvPicPr>
          <p:cNvPr id="4" name="Content Placeholder 3" descr="high level cloud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752600"/>
            <a:ext cx="8511018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468</TotalTime>
  <Words>490</Words>
  <Application>Microsoft Office PowerPoint</Application>
  <PresentationFormat>On-screen Show (4:3)</PresentationFormat>
  <Paragraphs>68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Apothecary</vt:lpstr>
      <vt:lpstr>Weather</vt:lpstr>
      <vt:lpstr>Initial Vocabulary</vt:lpstr>
      <vt:lpstr>Cloud Types</vt:lpstr>
      <vt:lpstr>Cloud Formation</vt:lpstr>
      <vt:lpstr>Cirrus</vt:lpstr>
      <vt:lpstr>Cumulus </vt:lpstr>
      <vt:lpstr>Stratus</vt:lpstr>
      <vt:lpstr>High level clouds</vt:lpstr>
      <vt:lpstr>High level clouds</vt:lpstr>
      <vt:lpstr>Mid level clouds</vt:lpstr>
      <vt:lpstr>altocumulus</vt:lpstr>
      <vt:lpstr>altostratus</vt:lpstr>
      <vt:lpstr>Mid level clouds</vt:lpstr>
      <vt:lpstr>Low level clouds</vt:lpstr>
      <vt:lpstr>Low level clouds</vt:lpstr>
      <vt:lpstr>Vertical Development</vt:lpstr>
      <vt:lpstr>Vertically developed clouds</vt:lpstr>
      <vt:lpstr>Fronts</vt:lpstr>
      <vt:lpstr> fronts</vt:lpstr>
      <vt:lpstr>Pressure system</vt:lpstr>
      <vt:lpstr>“Whole picture”</vt:lpstr>
      <vt:lpstr>Assignment</vt:lpstr>
    </vt:vector>
  </TitlesOfParts>
  <Company>EPISD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</dc:title>
  <dc:creator>Alma Huckaby</dc:creator>
  <cp:lastModifiedBy>EPISD</cp:lastModifiedBy>
  <cp:revision>15</cp:revision>
  <dcterms:created xsi:type="dcterms:W3CDTF">2014-01-27T03:41:25Z</dcterms:created>
  <dcterms:modified xsi:type="dcterms:W3CDTF">2014-01-27T22:53:45Z</dcterms:modified>
</cp:coreProperties>
</file>