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87" r:id="rId37"/>
    <p:sldId id="292" r:id="rId38"/>
    <p:sldId id="293" r:id="rId39"/>
    <p:sldId id="294" r:id="rId40"/>
    <p:sldId id="295" r:id="rId41"/>
    <p:sldId id="300" r:id="rId42"/>
    <p:sldId id="296" r:id="rId43"/>
    <p:sldId id="297" r:id="rId44"/>
    <p:sldId id="298" r:id="rId45"/>
    <p:sldId id="299" r:id="rId46"/>
    <p:sldId id="301" r:id="rId47"/>
    <p:sldId id="302" r:id="rId48"/>
    <p:sldId id="303" r:id="rId49"/>
    <p:sldId id="306" r:id="rId50"/>
    <p:sldId id="304" r:id="rId51"/>
    <p:sldId id="305" r:id="rId52"/>
    <p:sldId id="308" r:id="rId53"/>
    <p:sldId id="307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350F76-A07E-4DE7-9029-F53EF5955670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25ADFC-38F8-4E5D-9883-DDAD201E1E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and Water Pollution Practice Questions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607" y="2819400"/>
            <a:ext cx="65584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828800" y="5257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095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6248400" cy="339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548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095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199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4876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4514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90800" y="586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5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44386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667000" y="495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5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4505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90800" y="4724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5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5886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3657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077" y="1066800"/>
            <a:ext cx="6927123" cy="430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9088"/>
            <a:ext cx="5257799" cy="57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60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550" y="1219200"/>
            <a:ext cx="6468450" cy="417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3429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152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5157375"/>
            <a:ext cx="5366478" cy="101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181600" y="2743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248400" cy="40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4876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915" y="1219200"/>
            <a:ext cx="655713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828800" y="2209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686" y="1752600"/>
            <a:ext cx="58271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1336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727" y="1752600"/>
            <a:ext cx="6929503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733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73" y="1066800"/>
            <a:ext cx="5886127" cy="44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3657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610" y="1981200"/>
            <a:ext cx="701278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351" y="990600"/>
            <a:ext cx="704988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928" y="4648200"/>
            <a:ext cx="4283272" cy="19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90800" y="5867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781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733800" y="12954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76800" y="1295400"/>
            <a:ext cx="0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4432169" cy="29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90800" y="4191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"/>
            <a:ext cx="4495800" cy="32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24400"/>
            <a:ext cx="3672509" cy="170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895600" y="5943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781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410200" y="685800"/>
            <a:ext cx="1143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152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81600"/>
            <a:ext cx="5788024" cy="116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452" y="685801"/>
            <a:ext cx="6644748" cy="517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1752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52600" y="2133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2743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2438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1219199"/>
            <a:ext cx="7800974" cy="41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33400" y="2286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190" y="1905000"/>
            <a:ext cx="7286135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2895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520" y="1524000"/>
            <a:ext cx="72123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4724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96" y="1219200"/>
            <a:ext cx="755904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85800" y="4648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66" y="1447800"/>
            <a:ext cx="7939865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4572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54" y="1676400"/>
            <a:ext cx="79490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3733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261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892" y="914400"/>
            <a:ext cx="740036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3810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56" y="914400"/>
            <a:ext cx="70568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3733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152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105400" y="2743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166" y="5181599"/>
            <a:ext cx="5363634" cy="103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00" y="1447800"/>
            <a:ext cx="78387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4419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66" y="1447800"/>
            <a:ext cx="8236334" cy="39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4876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10" y="1143000"/>
            <a:ext cx="790170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3048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05" y="1447799"/>
            <a:ext cx="8140095" cy="400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85800" y="30480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52" y="1066800"/>
            <a:ext cx="764595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4267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348" y="1676400"/>
            <a:ext cx="72267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3886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37" y="1524000"/>
            <a:ext cx="81212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3733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37649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4267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76" y="838201"/>
            <a:ext cx="7387624" cy="49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4572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91" y="1676400"/>
            <a:ext cx="817341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4267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7624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3657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6248400" cy="19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722" y="304800"/>
            <a:ext cx="6533677" cy="61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6000" y="5562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999" y="838200"/>
            <a:ext cx="7041201" cy="515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5181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58" y="1066800"/>
            <a:ext cx="7366541" cy="469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4495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43" y="1752600"/>
            <a:ext cx="837111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299"/>
            <a:ext cx="5105400" cy="620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252413"/>
            <a:ext cx="76771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6248400" cy="19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438400"/>
            <a:ext cx="635779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81200" y="586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30" y="1024224"/>
            <a:ext cx="7342870" cy="40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9649"/>
            <a:ext cx="4614863" cy="584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14600" y="5334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8200" y="762000"/>
            <a:ext cx="228600" cy="1828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12" y="1600200"/>
            <a:ext cx="727679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4648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6</Words>
  <Application>Microsoft Office PowerPoint</Application>
  <PresentationFormat>On-screen Show (4:3)</PresentationFormat>
  <Paragraphs>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Paper</vt:lpstr>
      <vt:lpstr>Water and Water Pollution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Water Pollution Practice Questions</dc:title>
  <dc:creator>mike.carney</dc:creator>
  <cp:lastModifiedBy>mike.carney</cp:lastModifiedBy>
  <cp:revision>9</cp:revision>
  <dcterms:created xsi:type="dcterms:W3CDTF">2012-03-07T21:15:56Z</dcterms:created>
  <dcterms:modified xsi:type="dcterms:W3CDTF">2012-03-07T22:13:15Z</dcterms:modified>
</cp:coreProperties>
</file>