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59" r:id="rId9"/>
    <p:sldId id="258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4" r:id="rId19"/>
    <p:sldId id="275" r:id="rId20"/>
    <p:sldId id="276" r:id="rId21"/>
    <p:sldId id="278" r:id="rId22"/>
    <p:sldId id="279" r:id="rId23"/>
    <p:sldId id="284" r:id="rId24"/>
    <p:sldId id="285" r:id="rId25"/>
    <p:sldId id="282" r:id="rId26"/>
    <p:sldId id="283" r:id="rId27"/>
    <p:sldId id="280" r:id="rId28"/>
    <p:sldId id="271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6" d="100"/>
          <a:sy n="66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7631A3-8C30-40CF-9D40-AA4C48D1269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C96CFE-EC34-458B-9CF5-27760D46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Waste practice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60" y="1676400"/>
            <a:ext cx="7150411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3048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4" y="1905000"/>
            <a:ext cx="7187489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3352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96" y="1905000"/>
            <a:ext cx="7441204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4572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826" y="762000"/>
            <a:ext cx="6706773" cy="52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8956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609600"/>
            <a:ext cx="646155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1828800"/>
            <a:ext cx="3810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05000" y="1524000"/>
            <a:ext cx="3810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743200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438400"/>
            <a:ext cx="304800" cy="228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C 4.16667E-6 0.00231 -0.0132 0.13912 0.00642 0.19143 C 0.0099 0.21968 0.0059 0.20995 0.01285 0.22361 C 0.01458 0.23542 0.01597 0.24074 0.02083 0.25162 C 0.02292 0.26134 0.02569 0.28171 0.02569 0.28171 C 0.02621 0.3294 0.02726 0.37755 0.02726 0.42569 C 0.02726 0.45463 0.03108 0.44884 0.02083 0.4581 C 0.01337 0.45741 0.00538 0.45856 -0.00174 0.45555 C -0.00399 0.45463 -0.00365 0.44977 -0.00486 0.44722 C -0.00695 0.44282 -0.01146 0.43426 -0.01146 0.43426 C -0.01372 0.42315 -0.01476 0.41343 -0.01945 0.40417 C -0.02049 0.39838 -0.0217 0.39259 -0.02274 0.3868 C -0.02986 0.34977 0.00087 0.35 0.01771 0.34838 C 0.02569 0.34907 0.03385 0.34884 0.04184 0.35046 C 0.05139 0.35231 0.06024 0.36667 0.06771 0.37384 C 0.06979 0.37824 0.07205 0.38241 0.07413 0.3868 C 0.07517 0.38912 0.07726 0.39352 0.07726 0.39352 C 0.07326 0.41481 0.0776 0.40417 0.04514 0.39537 C 0.03316 0.39213 0.02674 0.38287 0.01771 0.37384 C 0.00208 0.35856 -0.01389 0.34583 -0.02587 0.32454 C -0.02778 0.3169 -0.02934 0.30903 -0.03073 0.30093 C -0.03021 0.28796 -0.03073 0.27477 -0.02917 0.26204 C -0.0276 0.24977 -0.02431 0.25069 -0.01945 0.24305 C 0.00174 0.20949 0.02743 0.1794 0.05955 0.16551 C 0.10226 0.16898 0.07326 0.1618 0.09514 0.18055 C 0.10382 0.19861 0.10365 0.18958 0.10156 0.21505 C 0.09271 0.1993 0.08663 0.18449 0.08385 0.16551 C 0.08472 0.16065 0.0875 0.13935 0.09028 0.13333 C 0.09792 0.11643 0.11476 0.10833 0.12726 0.10093 C 0.16094 0.08102 0.19531 0.06968 0.23212 0.06667 C 0.25573 0.06736 0.2816 0.05555 0.30312 0.06875 C 0.33003 0.08542 0.30243 0.1088 0.29514 0.11597 C 0.29236 0.11458 0.28941 0.11412 0.28698 0.1118 C 0.27934 0.10463 0.2743 0.0669 0.27257 0.05579 C 0.27413 0.03912 0.27396 0.02245 0.27726 0.00648 C 0.27899 -0.00232 0.2967 -0.02454 0.30156 -0.03264 C 0.30399 -0.03634 0.30486 -0.04213 0.30799 -0.04514 C 0.31163 -0.04884 0.31667 -0.04907 0.32083 -0.05162 C 0.35608 -0.07384 0.38802 -0.08079 0.42726 -0.08403 C 0.46875 -0.08333 0.51007 -0.0838 0.55156 -0.08171 C 0.55903 -0.08125 0.55833 -0.07593 0.55955 -0.06898 C 0.55903 -0.04537 0.55955 -0.02153 0.55799 0.00208 C 0.55781 0.00463 0.55469 0.01111 0.55469 0.00856 C 0.55469 -0.06574 0.57118 -0.125 0.61771 -0.16991 C 0.64774 -0.19907 0.67847 -0.22199 0.71285 -0.24097 C 0.7191 -0.24445 0.72552 -0.24792 0.73212 -0.24954 C 0.74444 -0.25232 0.76927 -0.2537 0.76927 -0.2537 C 0.78351 -0.25787 0.79705 -0.26296 0.81128 -0.26667 C 0.81337 -0.275 0.81163 -0.27153 0.81597 -0.27755 " pathEditMode="relative" ptsTypes="ff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80" y="1600200"/>
            <a:ext cx="7835236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8006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317" y="1447800"/>
            <a:ext cx="6915366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4191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49" y="1752600"/>
            <a:ext cx="807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3352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5" y="1524000"/>
            <a:ext cx="758248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4196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23" y="1828800"/>
            <a:ext cx="8167286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3429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38" y="957563"/>
            <a:ext cx="7078562" cy="42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24384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66" y="1143000"/>
            <a:ext cx="7146934" cy="44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44196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5814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87" y="990600"/>
            <a:ext cx="66631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92" y="1371600"/>
            <a:ext cx="7835807" cy="40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114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97" y="1752600"/>
            <a:ext cx="7943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7244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42" y="1295400"/>
            <a:ext cx="783700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6482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138" y="609599"/>
            <a:ext cx="6152662" cy="54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1447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255" y="1143000"/>
            <a:ext cx="71660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2590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7342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2672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0"/>
            <a:ext cx="77723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1265"/>
            <a:ext cx="6705599" cy="688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829" y="838200"/>
            <a:ext cx="62594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16764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34" y="1524000"/>
            <a:ext cx="7558232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4191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65" y="1219200"/>
            <a:ext cx="6874735" cy="41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41148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222" y="1600200"/>
            <a:ext cx="708412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3810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358" y="1447800"/>
            <a:ext cx="7447805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4191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34" y="1600200"/>
            <a:ext cx="7145497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35052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146" y="533400"/>
            <a:ext cx="6317653" cy="54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95400" y="4191000"/>
            <a:ext cx="4572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Waste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practice questions</dc:title>
  <dc:creator>mike.carney</dc:creator>
  <cp:lastModifiedBy>mike.carney</cp:lastModifiedBy>
  <cp:revision>7</cp:revision>
  <dcterms:created xsi:type="dcterms:W3CDTF">2012-03-01T15:44:41Z</dcterms:created>
  <dcterms:modified xsi:type="dcterms:W3CDTF">2012-03-01T18:17:44Z</dcterms:modified>
</cp:coreProperties>
</file>