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356EF5-7F3A-442A-8437-294C3D285C34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03A44A-AC3E-4756-8836-AD6760CA6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Soils practice questions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84" y="1600200"/>
            <a:ext cx="7788215" cy="35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2819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78" y="1447800"/>
            <a:ext cx="772601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2895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56" y="990600"/>
            <a:ext cx="7130143" cy="469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733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69" y="914400"/>
            <a:ext cx="7437631" cy="484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4419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33" y="838200"/>
            <a:ext cx="748453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914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4400" y="2057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1600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1295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982" y="761999"/>
            <a:ext cx="6511418" cy="524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1905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71600" y="838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1524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69" y="1447800"/>
            <a:ext cx="77353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4419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4" y="1676400"/>
            <a:ext cx="80367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85800" y="4572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097" y="685800"/>
            <a:ext cx="6997804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2057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95" y="1600200"/>
            <a:ext cx="864660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038350"/>
            <a:ext cx="6515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578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257800"/>
            <a:ext cx="748200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845024"/>
            <a:ext cx="5410200" cy="9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077" y="1066800"/>
            <a:ext cx="6927123" cy="430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619125"/>
            <a:ext cx="38671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638800" y="167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386" y="990600"/>
            <a:ext cx="65374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3505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7096"/>
            <a:ext cx="8229600" cy="45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2667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486400"/>
            <a:ext cx="7473661" cy="4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542" y="914400"/>
            <a:ext cx="7470058" cy="492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14400" y="5334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89" y="1371600"/>
            <a:ext cx="7857811" cy="407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2514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2979"/>
            <a:ext cx="5943600" cy="61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90800" y="54864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3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Soils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Soils practice questions</dc:title>
  <dc:creator>mike.carney</dc:creator>
  <cp:lastModifiedBy>mike.carney</cp:lastModifiedBy>
  <cp:revision>9</cp:revision>
  <dcterms:created xsi:type="dcterms:W3CDTF">2012-03-08T16:24:36Z</dcterms:created>
  <dcterms:modified xsi:type="dcterms:W3CDTF">2012-03-08T17:38:48Z</dcterms:modified>
</cp:coreProperties>
</file>