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EBB8CC-FA7D-4785-ADB4-8959C3658643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04D2F6-1F35-4E50-AC0D-484D2122B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and Geology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GEOL 1402 - Lab #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165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Original Continuity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Sedimentary layers, before erosion, formed fairly continuous sheets over a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4558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Original Horizontality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of sediment, when originally deposited, are fairly horizontal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5297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Superposition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sequence of sedimentary rock layers, each layer must be younger than the one below, for a layer of sediment cannot accumulate unless there is already a substrate on which it can collect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23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Uniformitarianism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physical processes we observe today also operated in the past in the same way, and at comparable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6328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Principle of </a:t>
            </a:r>
            <a:r>
              <a:rPr lang="en-US" dirty="0" smtClean="0"/>
              <a:t>Uniformitarianism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fundamental to the science of geology.</a:t>
            </a:r>
          </a:p>
          <a:p>
            <a:r>
              <a:rPr lang="en-US" dirty="0" smtClean="0"/>
              <a:t>Sometimes referred to as </a:t>
            </a:r>
            <a:r>
              <a:rPr lang="en-US" i="1" dirty="0" smtClean="0">
                <a:solidFill>
                  <a:srgbClr val="FF0000"/>
                </a:solidFill>
              </a:rPr>
              <a:t>actualism</a:t>
            </a:r>
          </a:p>
          <a:p>
            <a:r>
              <a:rPr lang="en-US" dirty="0" smtClean="0"/>
              <a:t>Uniformitarianism does </a:t>
            </a:r>
            <a:r>
              <a:rPr lang="en-US" i="1" dirty="0" smtClean="0"/>
              <a:t>not</a:t>
            </a:r>
            <a:r>
              <a:rPr lang="en-US" dirty="0" smtClean="0"/>
              <a:t> mean the Earth is “uniform” and has never changed</a:t>
            </a:r>
          </a:p>
          <a:p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mean past processes operated under exactly the same conditions as today</a:t>
            </a:r>
            <a:endParaRPr lang="en-US" dirty="0"/>
          </a:p>
          <a:p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mean processes operated at the same rate or intensity as in the past</a:t>
            </a:r>
          </a:p>
          <a:p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mean violent or unique catastrophes can not happen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3335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Lab </a:t>
            </a:r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smtClean="0"/>
              <a:t>1 </a:t>
            </a:r>
            <a:r>
              <a:rPr lang="en-US" dirty="0" smtClean="0"/>
              <a:t>Principles of Geology</a:t>
            </a:r>
          </a:p>
          <a:p>
            <a:r>
              <a:rPr lang="en-US" dirty="0" smtClean="0"/>
              <a:t>“Science </a:t>
            </a:r>
            <a:r>
              <a:rPr lang="en-US" dirty="0" smtClean="0"/>
              <a:t>and Geology”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2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understanding natural phenomena and how they are related</a:t>
            </a:r>
          </a:p>
          <a:p>
            <a:r>
              <a:rPr lang="en-US" dirty="0" smtClean="0"/>
              <a:t>This process includes:</a:t>
            </a:r>
          </a:p>
          <a:p>
            <a:pPr lvl="1"/>
            <a:r>
              <a:rPr lang="en-US" dirty="0" smtClean="0"/>
              <a:t>Making observations</a:t>
            </a:r>
          </a:p>
          <a:p>
            <a:pPr lvl="1"/>
            <a:r>
              <a:rPr lang="en-US" dirty="0" smtClean="0"/>
              <a:t>Accumulating evidence</a:t>
            </a:r>
          </a:p>
          <a:p>
            <a:pPr lvl="1"/>
            <a:r>
              <a:rPr lang="en-US" dirty="0" smtClean="0"/>
              <a:t>Developing hypotheses</a:t>
            </a:r>
          </a:p>
          <a:p>
            <a:pPr lvl="1"/>
            <a:r>
              <a:rPr lang="en-US" dirty="0" smtClean="0"/>
              <a:t>TESTING through experimentation</a:t>
            </a:r>
          </a:p>
          <a:p>
            <a:pPr lvl="1"/>
            <a:r>
              <a:rPr lang="en-US" dirty="0" smtClean="0"/>
              <a:t>Making MORE observations</a:t>
            </a:r>
          </a:p>
          <a:p>
            <a:pPr lvl="1"/>
            <a:r>
              <a:rPr lang="en-US" dirty="0" smtClean="0"/>
              <a:t>Considering alternative explanations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7204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a hypothesis is supported by many observations and experiments and survived all tests that have challenged it – THEN it is regarded as a </a:t>
            </a:r>
            <a:r>
              <a:rPr lang="en-US" dirty="0" smtClean="0">
                <a:solidFill>
                  <a:srgbClr val="FF0000"/>
                </a:solidFill>
              </a:rPr>
              <a:t>theory</a:t>
            </a:r>
            <a:r>
              <a:rPr lang="en-US" dirty="0" smtClean="0"/>
              <a:t>.  A Theory is….</a:t>
            </a:r>
          </a:p>
          <a:p>
            <a:r>
              <a:rPr lang="en-US" dirty="0" smtClean="0"/>
              <a:t>A concept that has incorporated many explanations 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ble to explain all observations</a:t>
            </a:r>
          </a:p>
          <a:p>
            <a:r>
              <a:rPr lang="en-US" dirty="0" smtClean="0"/>
              <a:t>Able to predict future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638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phenomena is regularly and invariably explained by a theory, that theory is referred to as a </a:t>
            </a:r>
            <a:r>
              <a:rPr lang="en-US" dirty="0" smtClean="0">
                <a:solidFill>
                  <a:srgbClr val="FF0000"/>
                </a:solidFill>
              </a:rPr>
              <a:t>principle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law</a:t>
            </a:r>
            <a:r>
              <a:rPr lang="en-US" dirty="0" smtClean="0"/>
              <a:t>).  </a:t>
            </a:r>
          </a:p>
          <a:p>
            <a:pPr lvl="1"/>
            <a:r>
              <a:rPr lang="en-US" dirty="0" smtClean="0"/>
              <a:t>Law of Gravity</a:t>
            </a:r>
          </a:p>
          <a:p>
            <a:pPr lvl="1"/>
            <a:r>
              <a:rPr lang="en-US" dirty="0" smtClean="0"/>
              <a:t>Law of Superposition (in Geology)</a:t>
            </a:r>
          </a:p>
          <a:p>
            <a:r>
              <a:rPr lang="en-US" dirty="0" smtClean="0"/>
              <a:t>Even principles and laws are subject to testing and 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853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Basic Geologic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Principle of Baked Contacts</a:t>
            </a:r>
          </a:p>
          <a:p>
            <a:r>
              <a:rPr lang="en-US" dirty="0" smtClean="0"/>
              <a:t>Principle of Cross-Cutting Relations</a:t>
            </a:r>
          </a:p>
          <a:p>
            <a:r>
              <a:rPr lang="en-US" dirty="0" smtClean="0"/>
              <a:t>Principle of Fossil Succession</a:t>
            </a:r>
          </a:p>
          <a:p>
            <a:r>
              <a:rPr lang="en-US" dirty="0" smtClean="0"/>
              <a:t>Principle of Inclusions</a:t>
            </a:r>
          </a:p>
          <a:p>
            <a:r>
              <a:rPr lang="en-US" dirty="0" smtClean="0"/>
              <a:t>Principle of Original Continuity </a:t>
            </a:r>
          </a:p>
          <a:p>
            <a:r>
              <a:rPr lang="en-US" dirty="0" smtClean="0"/>
              <a:t>Principle of </a:t>
            </a:r>
            <a:r>
              <a:rPr lang="en-US" dirty="0"/>
              <a:t>O</a:t>
            </a:r>
            <a:r>
              <a:rPr lang="en-US" dirty="0" smtClean="0"/>
              <a:t>riginal Horizontality</a:t>
            </a:r>
          </a:p>
          <a:p>
            <a:r>
              <a:rPr lang="en-US" dirty="0" smtClean="0"/>
              <a:t>Principle of Superposition</a:t>
            </a:r>
          </a:p>
          <a:p>
            <a:r>
              <a:rPr lang="en-US" dirty="0" smtClean="0"/>
              <a:t>Principle of Uniformitarianism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090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Baked Contacts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igneous intrusion “bakes” (metamorphoses) surrounding rock, the rock that has been baked must be older than the intrusion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086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</a:t>
            </a:r>
            <a:r>
              <a:rPr lang="en-US" dirty="0" smtClean="0"/>
              <a:t>Cross-Cutting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geologic feature cuts across another, the feature that has been cut is 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066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Fossil Succession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stratigraphic sequence, different species of fossil organisms appear in a definite order; once a fossil species disappears in a sequence of strata, it never reappears higher in the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190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of Inclusions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rock contains fragments of another rock, the fragments must be older than the rock containing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605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559</TotalTime>
  <Words>456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Science and Geology</vt:lpstr>
      <vt:lpstr>What is Science?</vt:lpstr>
      <vt:lpstr>Theory</vt:lpstr>
      <vt:lpstr>Principle</vt:lpstr>
      <vt:lpstr>Some Basic Geologic Principles </vt:lpstr>
      <vt:lpstr>Principle of Baked Contacts </vt:lpstr>
      <vt:lpstr>Principle of Cross-Cutting  Relations</vt:lpstr>
      <vt:lpstr>Principle of Fossil Succession </vt:lpstr>
      <vt:lpstr>Principle of Inclusions </vt:lpstr>
      <vt:lpstr>Principle of Original Continuity  </vt:lpstr>
      <vt:lpstr>Principle of Original Horizontality</vt:lpstr>
      <vt:lpstr>Principle of Superposition </vt:lpstr>
      <vt:lpstr>Principle of Uniformitarianism </vt:lpstr>
      <vt:lpstr>Principle of Uniformitarianism</vt:lpstr>
      <vt:lpstr>Activity</vt:lpstr>
    </vt:vector>
  </TitlesOfParts>
  <Company>EPISD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Geology</dc:title>
  <dc:creator>Alma Huckaby</dc:creator>
  <cp:lastModifiedBy>EPISD</cp:lastModifiedBy>
  <cp:revision>9</cp:revision>
  <dcterms:created xsi:type="dcterms:W3CDTF">2014-01-04T23:23:56Z</dcterms:created>
  <dcterms:modified xsi:type="dcterms:W3CDTF">2014-01-07T22:56:25Z</dcterms:modified>
</cp:coreProperties>
</file>