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3" r:id="rId16"/>
    <p:sldId id="274" r:id="rId17"/>
    <p:sldId id="271" r:id="rId18"/>
    <p:sldId id="275" r:id="rId19"/>
    <p:sldId id="272" r:id="rId20"/>
    <p:sldId id="276" r:id="rId21"/>
    <p:sldId id="277" r:id="rId22"/>
    <p:sldId id="278" r:id="rId23"/>
    <p:sldId id="279" r:id="rId24"/>
    <p:sldId id="280" r:id="rId25"/>
    <p:sldId id="281" r:id="rId26"/>
    <p:sldId id="284" r:id="rId27"/>
    <p:sldId id="282" r:id="rId28"/>
    <p:sldId id="283" r:id="rId29"/>
    <p:sldId id="285" r:id="rId30"/>
    <p:sldId id="288" r:id="rId31"/>
    <p:sldId id="287" r:id="rId32"/>
    <p:sldId id="26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24E3-D038-4E98-9B33-8D3C1E9F9284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7C6029-0D8E-49C8-B30F-FD8517A0AF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24E3-D038-4E98-9B33-8D3C1E9F9284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6029-0D8E-49C8-B30F-FD8517A0A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24E3-D038-4E98-9B33-8D3C1E9F9284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6029-0D8E-49C8-B30F-FD8517A0A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4924E3-D038-4E98-9B33-8D3C1E9F9284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B7C6029-0D8E-49C8-B30F-FD8517A0AF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24E3-D038-4E98-9B33-8D3C1E9F9284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6029-0D8E-49C8-B30F-FD8517A0AF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24E3-D038-4E98-9B33-8D3C1E9F9284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6029-0D8E-49C8-B30F-FD8517A0AF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6029-0D8E-49C8-B30F-FD8517A0AF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24E3-D038-4E98-9B33-8D3C1E9F9284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24E3-D038-4E98-9B33-8D3C1E9F9284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6029-0D8E-49C8-B30F-FD8517A0AF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24E3-D038-4E98-9B33-8D3C1E9F9284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6029-0D8E-49C8-B30F-FD8517A0A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4924E3-D038-4E98-9B33-8D3C1E9F9284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7C6029-0D8E-49C8-B30F-FD8517A0AF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24E3-D038-4E98-9B33-8D3C1E9F9284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7C6029-0D8E-49C8-B30F-FD8517A0AF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4924E3-D038-4E98-9B33-8D3C1E9F9284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B7C6029-0D8E-49C8-B30F-FD8517A0AF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Populations MC and FRQ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296" y="1524000"/>
            <a:ext cx="7092656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676400" y="3733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896" y="533400"/>
            <a:ext cx="6302103" cy="560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752600" y="4724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6754" y="685800"/>
            <a:ext cx="5804646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057400" y="2819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70" y="1143000"/>
            <a:ext cx="728330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524000" y="5257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1000"/>
            <a:ext cx="54197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648200"/>
            <a:ext cx="43053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743200" y="6019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"/>
            <a:ext cx="54197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572000"/>
            <a:ext cx="51720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514600" y="57912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"/>
            <a:ext cx="54197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343400"/>
            <a:ext cx="49815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438400" y="60198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8676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495800"/>
            <a:ext cx="4476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438400" y="50292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524000" y="1524000"/>
            <a:ext cx="1524000" cy="2438400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8676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495800"/>
            <a:ext cx="478206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438400" y="59436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43400" y="3505200"/>
            <a:ext cx="609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90176"/>
            <a:ext cx="5436902" cy="570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133600" y="57912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867400" y="1676400"/>
            <a:ext cx="1143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358" y="3657600"/>
            <a:ext cx="583553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905000" y="4419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7200"/>
            <a:ext cx="75628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675" y="1981200"/>
            <a:ext cx="704335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447800" y="3200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513" y="1752600"/>
            <a:ext cx="701684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600200" y="3352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73422"/>
            <a:ext cx="4800600" cy="621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6172200" y="2590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57600" y="1676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38600" y="2895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266" y="1676400"/>
            <a:ext cx="751945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990600" y="4419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718" y="1295399"/>
            <a:ext cx="6405282" cy="407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371600" y="3276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600" y="533400"/>
            <a:ext cx="5500599" cy="577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209800" y="51816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722" y="1295400"/>
            <a:ext cx="763961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762000" y="4114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969" y="762000"/>
            <a:ext cx="6500231" cy="513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295400" y="3048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699" y="685800"/>
            <a:ext cx="5948901" cy="534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524000" y="30480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774" y="990600"/>
            <a:ext cx="5465096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676400" y="4495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581400"/>
            <a:ext cx="582649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209800" y="5638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7200"/>
            <a:ext cx="75628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535" y="1524000"/>
            <a:ext cx="703731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219200" y="4419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661" y="1447800"/>
            <a:ext cx="6474839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524000" y="5105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8813" y="381000"/>
            <a:ext cx="7194587" cy="595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429000"/>
            <a:ext cx="5527617" cy="256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981200" y="4419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75628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05200" y="4395787"/>
            <a:ext cx="5410200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Think: annual usage per capita = 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	annual usage / population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 </a:t>
            </a:r>
          </a:p>
          <a:p>
            <a:r>
              <a:rPr lang="en-US" sz="1700" b="1" dirty="0" err="1" smtClean="0">
                <a:solidFill>
                  <a:srgbClr val="FF0000"/>
                </a:solidFill>
              </a:rPr>
              <a:t>Ethiopa</a:t>
            </a:r>
            <a:r>
              <a:rPr lang="en-US" sz="1700" b="1" dirty="0" smtClean="0">
                <a:solidFill>
                  <a:srgbClr val="FF0000"/>
                </a:solidFill>
              </a:rPr>
              <a:t> = 0.2 / 70 = 0.0028    US = 400 / 300 = 1.33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 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What percentage of 1.33 is 0.0028?</a:t>
            </a:r>
          </a:p>
          <a:p>
            <a:endParaRPr lang="en-US" sz="1700" b="1" dirty="0" smtClean="0">
              <a:solidFill>
                <a:srgbClr val="FF0000"/>
              </a:solidFill>
            </a:endParaRPr>
          </a:p>
          <a:p>
            <a:r>
              <a:rPr lang="en-US" sz="1700" b="1" dirty="0" smtClean="0">
                <a:solidFill>
                  <a:srgbClr val="FF0000"/>
                </a:solidFill>
              </a:rPr>
              <a:t> (0.0028 / 1.33) x 100 = 0.2%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690" y="1905000"/>
            <a:ext cx="7254510" cy="294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371600" y="3962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732" y="1447800"/>
            <a:ext cx="7123268" cy="382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600200" y="3886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175" y="609600"/>
            <a:ext cx="6143625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905000" y="5105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448" y="990600"/>
            <a:ext cx="6883067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600200" y="3962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84426"/>
            <a:ext cx="5593175" cy="568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133600" y="2133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214</TotalTime>
  <Words>11</Words>
  <Application>Microsoft Office PowerPoint</Application>
  <PresentationFormat>On-screen Show (4:3)</PresentationFormat>
  <Paragraphs>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Paper</vt:lpstr>
      <vt:lpstr>Populations MC and FRQ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mike.carney</dc:creator>
  <cp:lastModifiedBy>mike.carney</cp:lastModifiedBy>
  <cp:revision>15</cp:revision>
  <dcterms:created xsi:type="dcterms:W3CDTF">2012-02-23T19:45:20Z</dcterms:created>
  <dcterms:modified xsi:type="dcterms:W3CDTF">2012-03-01T19:09:16Z</dcterms:modified>
</cp:coreProperties>
</file>