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6F08A9-1BE2-460E-8855-78A3C1EB9CB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242C05-DC83-41F7-A5BC-A6B577A0E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Pesticide Practice Questions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572" y="1143000"/>
            <a:ext cx="5693228" cy="419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6482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13" y="990600"/>
            <a:ext cx="62340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35814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64" y="1143000"/>
            <a:ext cx="6207136" cy="43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36576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45" y="1066799"/>
            <a:ext cx="6925355" cy="448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962400"/>
            <a:ext cx="381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235" y="609600"/>
            <a:ext cx="6156565" cy="545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5334000"/>
            <a:ext cx="381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1" y="685800"/>
            <a:ext cx="79429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5638800"/>
            <a:ext cx="7620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0783"/>
            <a:ext cx="6400799" cy="61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090" y="1752600"/>
            <a:ext cx="6792510" cy="32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3657600"/>
            <a:ext cx="381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3329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81000" y="43434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52534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19050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991330" cy="38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0386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597" y="1447800"/>
            <a:ext cx="6229619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95400" y="47244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086" y="838200"/>
            <a:ext cx="6286127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3622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832" y="1371600"/>
            <a:ext cx="623454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956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9" y="1295400"/>
            <a:ext cx="74772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0386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Pesticide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 Practice Questions</dc:title>
  <dc:creator>mike.carney</dc:creator>
  <cp:lastModifiedBy>mike.carney</cp:lastModifiedBy>
  <cp:revision>6</cp:revision>
  <dcterms:created xsi:type="dcterms:W3CDTF">2012-02-29T21:35:34Z</dcterms:created>
  <dcterms:modified xsi:type="dcterms:W3CDTF">2012-03-07T22:16:20Z</dcterms:modified>
</cp:coreProperties>
</file>