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53122A3-4DCC-4056-A8BB-2AD43798722B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2AE0446-1C20-4ED9-A8B7-65DC7C30E55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122A3-4DCC-4056-A8BB-2AD43798722B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AE0446-1C20-4ED9-A8B7-65DC7C3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122A3-4DCC-4056-A8BB-2AD43798722B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AE0446-1C20-4ED9-A8B7-65DC7C3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122A3-4DCC-4056-A8BB-2AD43798722B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AE0446-1C20-4ED9-A8B7-65DC7C3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53122A3-4DCC-4056-A8BB-2AD43798722B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2AE0446-1C20-4ED9-A8B7-65DC7C30E5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122A3-4DCC-4056-A8BB-2AD43798722B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2AE0446-1C20-4ED9-A8B7-65DC7C30E5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122A3-4DCC-4056-A8BB-2AD43798722B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2AE0446-1C20-4ED9-A8B7-65DC7C3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122A3-4DCC-4056-A8BB-2AD43798722B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AE0446-1C20-4ED9-A8B7-65DC7C30E5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122A3-4DCC-4056-A8BB-2AD43798722B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AE0446-1C20-4ED9-A8B7-65DC7C3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53122A3-4DCC-4056-A8BB-2AD43798722B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2AE0446-1C20-4ED9-A8B7-65DC7C30E55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53122A3-4DCC-4056-A8BB-2AD43798722B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2AE0446-1C20-4ED9-A8B7-65DC7C30E5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53122A3-4DCC-4056-A8BB-2AD43798722B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2AE0446-1C20-4ED9-A8B7-65DC7C30E55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Land Use Practice Questions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755" y="838200"/>
            <a:ext cx="7387524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914400" y="3048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090" y="1447800"/>
            <a:ext cx="823239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533400" y="31242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067" y="1676400"/>
            <a:ext cx="7432691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914400" y="2819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978" y="838200"/>
            <a:ext cx="75539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85800" y="52578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484" y="1676400"/>
            <a:ext cx="8258745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85800" y="4267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709" y="685800"/>
            <a:ext cx="749699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990600" y="1981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14400" y="762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14400" y="2362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818" y="838200"/>
            <a:ext cx="7920787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09600" y="3657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913" y="1447800"/>
            <a:ext cx="798285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09600" y="3886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82784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914400" y="4572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271" y="990600"/>
            <a:ext cx="750324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838200" y="5105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30" y="1024224"/>
            <a:ext cx="7342870" cy="405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371600" y="2514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798" y="762000"/>
            <a:ext cx="719249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914400" y="1828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986" y="609601"/>
            <a:ext cx="7185014" cy="539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990600" y="3962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608648"/>
            <a:ext cx="6774541" cy="533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143000" y="1981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6874"/>
            <a:ext cx="5638800" cy="656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"/>
            <a:ext cx="5486400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334000"/>
            <a:ext cx="5486400" cy="132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88" y="304800"/>
            <a:ext cx="8467212" cy="629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188" y="1681163"/>
            <a:ext cx="69056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752600" y="3733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88" y="1600200"/>
            <a:ext cx="7057895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447800" y="3505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248400" cy="406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905000" y="4876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973" y="1828800"/>
            <a:ext cx="6674336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752600" y="2895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386" y="990600"/>
            <a:ext cx="653740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752600" y="3505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029" y="838200"/>
            <a:ext cx="5889171" cy="484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905000" y="2590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6216649" cy="627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514600" y="5486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28800" y="1905000"/>
            <a:ext cx="16764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32</TotalTime>
  <Words>4</Words>
  <Application>Microsoft Office PowerPoint</Application>
  <PresentationFormat>On-screen Show (4:3)</PresentationFormat>
  <Paragraphs>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Foundry</vt:lpstr>
      <vt:lpstr>Land Use Practice Questions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Use Practice Questions</dc:title>
  <dc:creator>mike.carney</dc:creator>
  <cp:lastModifiedBy>mike.carney</cp:lastModifiedBy>
  <cp:revision>6</cp:revision>
  <dcterms:created xsi:type="dcterms:W3CDTF">2012-03-08T18:39:58Z</dcterms:created>
  <dcterms:modified xsi:type="dcterms:W3CDTF">2012-03-08T19:12:36Z</dcterms:modified>
</cp:coreProperties>
</file>