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B977B-A1CB-48CD-A21D-E2201C91554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10B42-379A-4326-8AA8-26761D01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Calculating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radioisotope has a characteristic rate of decay measured by its half-life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Half-life</a:t>
            </a:r>
            <a:r>
              <a:rPr lang="en-US" dirty="0" smtClean="0"/>
              <a:t> is the time required for one-half of the nuclei of a sample to decay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50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6777317" cy="3089429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2362200"/>
          <a:ext cx="6553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# of ½ lives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% Remaining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100%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50%        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25%        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12.5%      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6.25%        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0357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024744" cy="1143000"/>
          </a:xfrm>
        </p:spPr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76400"/>
            <a:ext cx="6982609" cy="41562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example, suppose you have 10.0 grams of strontium-90, which has a half life of 29 years…….. </a:t>
            </a:r>
          </a:p>
          <a:p>
            <a:pPr marL="68580" indent="0">
              <a:buNone/>
            </a:pPr>
            <a:r>
              <a:rPr lang="en-US" dirty="0" smtClean="0"/>
              <a:t>How much </a:t>
            </a:r>
          </a:p>
          <a:p>
            <a:pPr marL="68580" indent="0">
              <a:buNone/>
            </a:pPr>
            <a:r>
              <a:rPr lang="en-US" dirty="0" smtClean="0"/>
              <a:t>will be remaining</a:t>
            </a:r>
          </a:p>
          <a:p>
            <a:pPr marL="68580" indent="0">
              <a:buNone/>
            </a:pPr>
            <a:r>
              <a:rPr lang="en-US" dirty="0" smtClean="0"/>
              <a:t>after 3 half-lives</a:t>
            </a:r>
          </a:p>
          <a:p>
            <a:pPr marL="68580" indent="0">
              <a:buNone/>
            </a:pPr>
            <a:r>
              <a:rPr lang="en-US" dirty="0" smtClean="0"/>
              <a:t>have passed?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Use a table like this </a:t>
            </a:r>
          </a:p>
          <a:p>
            <a:pPr>
              <a:buNone/>
            </a:pPr>
            <a:r>
              <a:rPr lang="en-US" dirty="0" smtClean="0"/>
              <a:t>   (or an equation)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34650036"/>
              </p:ext>
            </p:extLst>
          </p:nvPr>
        </p:nvGraphicFramePr>
        <p:xfrm>
          <a:off x="4648200" y="2438400"/>
          <a:ext cx="4038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804672">
                <a:tc>
                  <a:txBody>
                    <a:bodyPr/>
                    <a:lstStyle/>
                    <a:p>
                      <a:r>
                        <a:rPr lang="en-US" dirty="0" smtClean="0"/>
                        <a:t># of ½</a:t>
                      </a:r>
                      <a:r>
                        <a:rPr lang="en-US" baseline="0" dirty="0" smtClean="0"/>
                        <a:t> lives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Amount Remaining (g)</a:t>
                      </a:r>
                      <a:endParaRPr lang="en-US" dirty="0"/>
                    </a:p>
                  </a:txBody>
                  <a:tcPr/>
                </a:tc>
              </a:tr>
              <a:tr h="5096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10</a:t>
                      </a:r>
                      <a:endParaRPr lang="en-US" sz="3200" dirty="0"/>
                    </a:p>
                  </a:txBody>
                  <a:tcPr/>
                </a:tc>
              </a:tr>
              <a:tr h="5096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</a:t>
                      </a:r>
                      <a:endParaRPr lang="en-US" sz="3200" dirty="0"/>
                    </a:p>
                  </a:txBody>
                  <a:tcPr/>
                </a:tc>
              </a:tr>
              <a:tr h="5096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58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2.5</a:t>
                      </a:r>
                      <a:endParaRPr lang="en-US" sz="3200" dirty="0"/>
                    </a:p>
                  </a:txBody>
                  <a:tcPr/>
                </a:tc>
              </a:tr>
              <a:tr h="5096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1.25</a:t>
                      </a:r>
                      <a:endParaRPr lang="en-US" sz="3200" dirty="0"/>
                    </a:p>
                  </a:txBody>
                  <a:tcPr/>
                </a:tc>
              </a:tr>
              <a:tr h="50962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116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0.625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890BA59-2CE7-400B-88B7-66272D2AE16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934670"/>
            <a:ext cx="42770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Equation:                                           </a:t>
            </a:r>
            <a:r>
              <a:rPr lang="en-US" u="sng" dirty="0" smtClean="0"/>
              <a:t>time in</a:t>
            </a:r>
          </a:p>
          <a:p>
            <a:pPr>
              <a:buNone/>
            </a:pPr>
            <a:r>
              <a:rPr lang="en-US" dirty="0" smtClean="0"/>
              <a:t>total time of decay = # half lives x  1 half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38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Half life by ratios….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After 1 half </a:t>
            </a:r>
            <a:r>
              <a:rPr lang="en-US" dirty="0" smtClean="0"/>
              <a:t>life  </a:t>
            </a:r>
            <a:r>
              <a:rPr lang="en-US" dirty="0" smtClean="0"/>
              <a:t>- - -  1/2 of sample remains</a:t>
            </a:r>
          </a:p>
          <a:p>
            <a:r>
              <a:rPr lang="en-US" dirty="0" smtClean="0"/>
              <a:t>After 2 half lives  - - -1/4 of sample remains</a:t>
            </a:r>
          </a:p>
          <a:p>
            <a:r>
              <a:rPr lang="en-US" dirty="0" smtClean="0"/>
              <a:t>After 3 half lives - - - 1/8 of sample remains</a:t>
            </a:r>
          </a:p>
          <a:p>
            <a:r>
              <a:rPr lang="en-US" dirty="0" smtClean="0"/>
              <a:t>After 4 half lives - - - 1/16 of sample remains</a:t>
            </a:r>
          </a:p>
          <a:p>
            <a:pPr>
              <a:buNone/>
            </a:pPr>
            <a:r>
              <a:rPr lang="en-US" dirty="0" smtClean="0"/>
              <a:t>      and so on……</a:t>
            </a:r>
          </a:p>
          <a:p>
            <a:r>
              <a:rPr lang="en-US" dirty="0" smtClean="0"/>
              <a:t>Equation:                                           </a:t>
            </a:r>
            <a:r>
              <a:rPr lang="en-US" u="sng" dirty="0" smtClean="0"/>
              <a:t>time in</a:t>
            </a:r>
          </a:p>
          <a:p>
            <a:pPr>
              <a:buNone/>
            </a:pPr>
            <a:r>
              <a:rPr lang="en-US" dirty="0" smtClean="0"/>
              <a:t>total time of decay = # half lives x  1 half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501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do I find out how many half-lives have passed?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   final sample</a:t>
            </a:r>
            <a:r>
              <a:rPr lang="en-US" dirty="0" smtClean="0"/>
              <a:t>                                </a:t>
            </a:r>
            <a:r>
              <a:rPr lang="en-US" u="sng" dirty="0" smtClean="0"/>
              <a:t>25 </a:t>
            </a:r>
            <a:r>
              <a:rPr lang="en-US" u="sng" smtClean="0"/>
              <a:t>g   </a:t>
            </a:r>
            <a:r>
              <a:rPr lang="en-US" smtClean="0"/>
              <a:t>      </a:t>
            </a:r>
            <a:r>
              <a:rPr lang="en-US" u="sng" smtClean="0"/>
              <a:t>1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original sample  =     EXAMPLE: 100 g  =   4  = 2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 half lives have passed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024744" cy="1143000"/>
          </a:xfrm>
        </p:spPr>
        <p:txBody>
          <a:bodyPr/>
          <a:lstStyle/>
          <a:p>
            <a:r>
              <a:rPr lang="en-US" dirty="0" smtClean="0"/>
              <a:t>Half-Life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Example: If 100 grams of Carbon-14 decays to only 25g of Carbon-14 after 11,460 years, what is the half-life of Carbon-14?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</a:t>
            </a:r>
            <a:r>
              <a:rPr lang="en-US" u="sng" dirty="0" smtClean="0"/>
              <a:t>amt of time</a:t>
            </a:r>
          </a:p>
          <a:p>
            <a:r>
              <a:rPr lang="en-US" dirty="0" smtClean="0"/>
              <a:t>total time of decay = # half lives x  1 half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u="sng" dirty="0" smtClean="0"/>
              <a:t>amt. of time  </a:t>
            </a:r>
            <a:r>
              <a:rPr lang="en-US" dirty="0" smtClean="0"/>
              <a:t>  </a:t>
            </a:r>
            <a:r>
              <a:rPr lang="en-US" u="sng" dirty="0" smtClean="0"/>
              <a:t>total time of decay</a:t>
            </a:r>
          </a:p>
          <a:p>
            <a:pPr>
              <a:buNone/>
            </a:pPr>
            <a:r>
              <a:rPr lang="en-US" dirty="0" smtClean="0"/>
              <a:t>     1 half life   =  number of half lives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   final sample</a:t>
            </a:r>
            <a:r>
              <a:rPr lang="en-US" dirty="0" smtClean="0"/>
              <a:t>         </a:t>
            </a:r>
            <a:r>
              <a:rPr lang="en-US" u="sng" dirty="0" smtClean="0"/>
              <a:t>25 g   </a:t>
            </a:r>
            <a:r>
              <a:rPr lang="en-US" dirty="0" smtClean="0"/>
              <a:t>     </a:t>
            </a:r>
            <a:r>
              <a:rPr lang="en-US" u="sng" dirty="0" smtClean="0"/>
              <a:t>1</a:t>
            </a:r>
          </a:p>
          <a:p>
            <a:pPr>
              <a:buNone/>
            </a:pPr>
            <a:r>
              <a:rPr lang="en-US" dirty="0" smtClean="0"/>
              <a:t>original sample  =  100 g  =  4  = 2 half lives passed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u="sng" dirty="0" smtClean="0"/>
              <a:t>11,460 yrs</a:t>
            </a:r>
          </a:p>
          <a:p>
            <a:pPr>
              <a:buNone/>
            </a:pPr>
            <a:r>
              <a:rPr lang="en-US" dirty="0" smtClean="0"/>
              <a:t>         2 half lives      =  5,730 yrs for one half life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329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Half-Life</vt:lpstr>
      <vt:lpstr>Half-Life</vt:lpstr>
      <vt:lpstr>Half-Life</vt:lpstr>
      <vt:lpstr>Half-Life</vt:lpstr>
      <vt:lpstr>Half life by ratios….</vt:lpstr>
      <vt:lpstr>Half-life</vt:lpstr>
      <vt:lpstr>Half-Life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Half-Life</dc:title>
  <dc:creator>EPISD</dc:creator>
  <cp:lastModifiedBy>EPISD</cp:lastModifiedBy>
  <cp:revision>3</cp:revision>
  <dcterms:created xsi:type="dcterms:W3CDTF">2014-09-17T17:05:18Z</dcterms:created>
  <dcterms:modified xsi:type="dcterms:W3CDTF">2015-02-11T15:29:50Z</dcterms:modified>
</cp:coreProperties>
</file>