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1C8FB7-78DA-4578-B302-5ADABCFE43EB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B45AA9-8D79-47EE-B2D4-48568A2A9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C8FB7-78DA-4578-B302-5ADABCFE43EB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45AA9-8D79-47EE-B2D4-48568A2A9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C8FB7-78DA-4578-B302-5ADABCFE43EB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45AA9-8D79-47EE-B2D4-48568A2A9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C8FB7-78DA-4578-B302-5ADABCFE43EB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45AA9-8D79-47EE-B2D4-48568A2A9E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C8FB7-78DA-4578-B302-5ADABCFE43EB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45AA9-8D79-47EE-B2D4-48568A2A9E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C8FB7-78DA-4578-B302-5ADABCFE43EB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45AA9-8D79-47EE-B2D4-48568A2A9E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C8FB7-78DA-4578-B302-5ADABCFE43EB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45AA9-8D79-47EE-B2D4-48568A2A9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C8FB7-78DA-4578-B302-5ADABCFE43EB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45AA9-8D79-47EE-B2D4-48568A2A9E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C8FB7-78DA-4578-B302-5ADABCFE43EB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45AA9-8D79-47EE-B2D4-48568A2A9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41C8FB7-78DA-4578-B302-5ADABCFE43EB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45AA9-8D79-47EE-B2D4-48568A2A9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1C8FB7-78DA-4578-B302-5ADABCFE43EB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B45AA9-8D79-47EE-B2D4-48568A2A9E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41C8FB7-78DA-4578-B302-5ADABCFE43EB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B45AA9-8D79-47EE-B2D4-48568A2A9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 – must be completely descriptive making the graph “Stand alone” and includes the who, what, where, when, etc.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AXES LABELS – both X (horizontal) and Y (vertical) axes must be labeled with a quality and a quantity (units used to measure)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SCALE – or increment value must be the same along each axis (unless logarithmic)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ALL graphs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– must be accurately plotted</a:t>
            </a:r>
          </a:p>
          <a:p>
            <a:endParaRPr lang="en-US" dirty="0" smtClean="0"/>
          </a:p>
          <a:p>
            <a:r>
              <a:rPr lang="en-US" dirty="0" smtClean="0"/>
              <a:t>SIZE – at least ¾ of each axis is utilized for the graph, but cannot exceed the available axis space (can not go beyond available space).  A line (or bar) cannot be too short or too long for the paper.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all graphs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 The two variables to be graphed are the independent and dependent variables. </a:t>
            </a:r>
          </a:p>
          <a:p>
            <a:r>
              <a:rPr lang="en-US" dirty="0" smtClean="0"/>
              <a:t> Independent variable – always on the horizontal (x) axis, is the variable that is manipulated or controlled by the experimenter (you) or that goes on, regardless of the other variable.</a:t>
            </a:r>
          </a:p>
          <a:p>
            <a:r>
              <a:rPr lang="en-US" dirty="0" smtClean="0"/>
              <a:t>If “time” is a variable, it is almost always INDEPENDENT.  </a:t>
            </a:r>
          </a:p>
          <a:p>
            <a:r>
              <a:rPr lang="en-US" dirty="0" smtClean="0"/>
              <a:t>First you must identify the variable correctly or the graph is wrong.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GRAPHING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/>
          <a:lstStyle/>
          <a:p>
            <a:r>
              <a:rPr lang="en-US" dirty="0" smtClean="0"/>
              <a:t>2. </a:t>
            </a:r>
            <a:r>
              <a:rPr lang="en-US" dirty="0" smtClean="0"/>
              <a:t>Title for graph - </a:t>
            </a:r>
            <a:r>
              <a:rPr lang="en-US" dirty="0" smtClean="0"/>
              <a:t>make a completely descriptive </a:t>
            </a:r>
            <a:r>
              <a:rPr lang="en-US" dirty="0" smtClean="0"/>
              <a:t>title.</a:t>
            </a:r>
            <a:endParaRPr lang="en-US" dirty="0" smtClean="0"/>
          </a:p>
          <a:p>
            <a:r>
              <a:rPr lang="en-US" dirty="0" smtClean="0"/>
              <a:t>Often, this could be paragraphs long, but always make it descriptive so that the picture of data is understood by the title.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STEPS IN GRAPHING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3. Determine the scale for each axis – this is computed by the “formula” as follows:</a:t>
            </a:r>
          </a:p>
          <a:p>
            <a:endParaRPr lang="en-US" dirty="0" smtClean="0"/>
          </a:p>
          <a:p>
            <a:r>
              <a:rPr lang="en-US" dirty="0" smtClean="0"/>
              <a:t>Scale	=                </a:t>
            </a:r>
            <a:r>
              <a:rPr lang="en-US" u="sng" dirty="0" smtClean="0"/>
              <a:t>range of data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(increment value)     # of spaces available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= </a:t>
            </a:r>
            <a:r>
              <a:rPr lang="en-US" u="sng" dirty="0" smtClean="0"/>
              <a:t>highest data point minus lowest</a:t>
            </a:r>
          </a:p>
          <a:p>
            <a:pPr>
              <a:buNone/>
            </a:pPr>
            <a:r>
              <a:rPr lang="en-US" dirty="0" smtClean="0"/>
              <a:t>	                 number of available increments</a:t>
            </a:r>
            <a:r>
              <a:rPr lang="en-US" u="sng" dirty="0" smtClean="0"/>
              <a:t> 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dirty="0" smtClean="0"/>
              <a:t>THEN round up (never down) to a </a:t>
            </a:r>
            <a:r>
              <a:rPr lang="en-US" smtClean="0"/>
              <a:t>workable number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GRAPHING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Accurately label the axes </a:t>
            </a:r>
            <a:r>
              <a:rPr lang="en-US" dirty="0" smtClean="0"/>
              <a:t>(quality </a:t>
            </a:r>
            <a:r>
              <a:rPr lang="en-US" smtClean="0"/>
              <a:t>and quantity (with </a:t>
            </a:r>
            <a:r>
              <a:rPr lang="en-US" dirty="0" smtClean="0"/>
              <a:t>the computed and rounded increment value, then “plot” the points.  </a:t>
            </a:r>
          </a:p>
          <a:p>
            <a:endParaRPr lang="en-US" dirty="0" smtClean="0"/>
          </a:p>
          <a:p>
            <a:r>
              <a:rPr lang="en-US" dirty="0" smtClean="0"/>
              <a:t>5. A LINE graph always needs a line, so connect dots.</a:t>
            </a:r>
          </a:p>
          <a:p>
            <a:endParaRPr lang="en-US" dirty="0" smtClean="0"/>
          </a:p>
          <a:p>
            <a:r>
              <a:rPr lang="en-US" dirty="0" smtClean="0"/>
              <a:t>6.  Bars should be evenly spaced apart, never touching.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GRAPHING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124</TotalTime>
  <Words>331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Graphing</vt:lpstr>
      <vt:lpstr>Criteria for ALL graphs</vt:lpstr>
      <vt:lpstr>Criteria for all graphs</vt:lpstr>
      <vt:lpstr>STEPS IN GRAPHING</vt:lpstr>
      <vt:lpstr> STEPS IN GRAPHING</vt:lpstr>
      <vt:lpstr>STEPS IN GRAPHING</vt:lpstr>
      <vt:lpstr>STEPS IN GRAPHING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</dc:title>
  <dc:creator>EPISD</dc:creator>
  <cp:lastModifiedBy>EPISD</cp:lastModifiedBy>
  <cp:revision>5</cp:revision>
  <dcterms:created xsi:type="dcterms:W3CDTF">2012-06-26T15:02:43Z</dcterms:created>
  <dcterms:modified xsi:type="dcterms:W3CDTF">2012-06-26T19:20:18Z</dcterms:modified>
</cp:coreProperties>
</file>