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304" r:id="rId5"/>
    <p:sldId id="307" r:id="rId6"/>
    <p:sldId id="277" r:id="rId7"/>
    <p:sldId id="308" r:id="rId8"/>
    <p:sldId id="311" r:id="rId9"/>
    <p:sldId id="317" r:id="rId10"/>
    <p:sldId id="318" r:id="rId11"/>
    <p:sldId id="319" r:id="rId12"/>
    <p:sldId id="320" r:id="rId13"/>
    <p:sldId id="321" r:id="rId14"/>
    <p:sldId id="310" r:id="rId15"/>
    <p:sldId id="323" r:id="rId16"/>
    <p:sldId id="278" r:id="rId17"/>
    <p:sldId id="324" r:id="rId18"/>
    <p:sldId id="325" r:id="rId19"/>
    <p:sldId id="313" r:id="rId20"/>
    <p:sldId id="314" r:id="rId21"/>
    <p:sldId id="279" r:id="rId22"/>
    <p:sldId id="309" r:id="rId23"/>
    <p:sldId id="276" r:id="rId24"/>
    <p:sldId id="280" r:id="rId25"/>
    <p:sldId id="315" r:id="rId26"/>
    <p:sldId id="326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2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4CB1CB9-4BDE-4495-AAF7-36AF9EA5A557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A01EDE-E1F8-4B2E-8C4E-B25333CCF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History of 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Fossils and Fossil 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5029200" cy="27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15883"/>
            <a:ext cx="4983578" cy="261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Pine trees produce sticky substance - </a:t>
            </a:r>
            <a:r>
              <a:rPr lang="en-US" dirty="0" smtClean="0">
                <a:solidFill>
                  <a:srgbClr val="FF0000"/>
                </a:solidFill>
              </a:rPr>
              <a:t>resin</a:t>
            </a:r>
          </a:p>
          <a:p>
            <a:r>
              <a:rPr lang="en-US" dirty="0" smtClean="0"/>
              <a:t>Resin hardened and turned into </a:t>
            </a:r>
            <a:r>
              <a:rPr lang="en-US" dirty="0" smtClean="0">
                <a:solidFill>
                  <a:srgbClr val="FF0000"/>
                </a:solidFill>
              </a:rPr>
              <a:t>amber </a:t>
            </a:r>
            <a:r>
              <a:rPr lang="en-US" dirty="0" smtClean="0"/>
              <a:t>(or fossil resin)</a:t>
            </a:r>
          </a:p>
          <a:p>
            <a:r>
              <a:rPr lang="en-US" dirty="0" smtClean="0"/>
              <a:t>Millions of years ago, insects sometimes became trapped in this hardening resin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Praying Mantis in Amber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7314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Molds and 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0582"/>
            <a:ext cx="4138107" cy="4000948"/>
          </a:xfrm>
        </p:spPr>
        <p:txBody>
          <a:bodyPr>
            <a:normAutofit/>
          </a:bodyPr>
          <a:lstStyle/>
          <a:p>
            <a:r>
              <a:rPr lang="en-US" dirty="0" smtClean="0"/>
              <a:t>When bones and shells  dissolve completely -may leave a </a:t>
            </a:r>
            <a:r>
              <a:rPr lang="en-US" dirty="0" smtClean="0">
                <a:solidFill>
                  <a:srgbClr val="FF0000"/>
                </a:solidFill>
              </a:rPr>
              <a:t>mold</a:t>
            </a:r>
            <a:r>
              <a:rPr lang="en-US" dirty="0" smtClean="0"/>
              <a:t> of the shape of the organism</a:t>
            </a:r>
          </a:p>
          <a:p>
            <a:r>
              <a:rPr lang="en-US" dirty="0" smtClean="0"/>
              <a:t>Molds often filled with sediments (or minerals) that harden -  a </a:t>
            </a:r>
            <a:r>
              <a:rPr lang="en-US" dirty="0" smtClean="0">
                <a:solidFill>
                  <a:srgbClr val="FF0000"/>
                </a:solidFill>
              </a:rPr>
              <a:t>cast</a:t>
            </a:r>
            <a:r>
              <a:rPr lang="en-US" dirty="0" smtClean="0"/>
              <a:t> of the original organism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16" y="2438400"/>
            <a:ext cx="330398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399" y="1948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622" y="531321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23652"/>
            <a:ext cx="347740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When birds or other animals walk over mud they leave tracks or footprints</a:t>
            </a:r>
          </a:p>
          <a:p>
            <a:r>
              <a:rPr lang="en-US" dirty="0" smtClean="0"/>
              <a:t>Mud hardens into stone – imprints remain and become fossilized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Replaced Fossil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3886201" cy="3924748"/>
          </a:xfrm>
        </p:spPr>
        <p:txBody>
          <a:bodyPr>
            <a:normAutofit/>
          </a:bodyPr>
          <a:lstStyle/>
          <a:p>
            <a:r>
              <a:rPr lang="en-US" dirty="0" smtClean="0"/>
              <a:t>Fossils that have different composition from the living specimen are called </a:t>
            </a:r>
            <a:r>
              <a:rPr lang="en-US" dirty="0" smtClean="0">
                <a:solidFill>
                  <a:srgbClr val="FF0000"/>
                </a:solidFill>
              </a:rPr>
              <a:t>replaced remains</a:t>
            </a:r>
          </a:p>
          <a:p>
            <a:r>
              <a:rPr lang="en-US" dirty="0" smtClean="0"/>
              <a:t>Petrified trees original wood has been changed to stone (or petrified)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901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Fossil Record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00200"/>
            <a:ext cx="4290507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Principle of Superposition </a:t>
            </a:r>
            <a:r>
              <a:rPr lang="en-US" dirty="0" smtClean="0"/>
              <a:t>– When sedimentary rock strata are not disturbed by  natural forces, the oldest strata are on the bottom and more recent strata are on top.</a:t>
            </a:r>
          </a:p>
          <a:p>
            <a:r>
              <a:rPr lang="en-US" dirty="0" smtClean="0"/>
              <a:t>Using this principle, geologists determine relative ages of undisturbed sedimentary rock strata and fossils in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/>
          <a:stretch/>
        </p:blipFill>
        <p:spPr>
          <a:xfrm>
            <a:off x="5576455" y="1295400"/>
            <a:ext cx="273724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376108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Igneous rock masses called batholiths, dikes, sills, and lava flows indicate the relative age of sedimentary rock and fossils.</a:t>
            </a:r>
          </a:p>
          <a:p>
            <a:r>
              <a:rPr lang="en-US" dirty="0" smtClean="0"/>
              <a:t>Any intrusive igneous body is younger than the sedimentary strata that it intrudes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4150" r="6556"/>
          <a:stretch/>
        </p:blipFill>
        <p:spPr bwMode="auto">
          <a:xfrm>
            <a:off x="762000" y="2244436"/>
            <a:ext cx="4239491" cy="41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766507" cy="3508977"/>
          </a:xfrm>
        </p:spPr>
        <p:txBody>
          <a:bodyPr/>
          <a:lstStyle/>
          <a:p>
            <a:r>
              <a:rPr lang="en-US" dirty="0" smtClean="0"/>
              <a:t>Fossils most useful  in dating strata of rock are called </a:t>
            </a:r>
            <a:r>
              <a:rPr lang="en-US" dirty="0" smtClean="0">
                <a:solidFill>
                  <a:srgbClr val="FF0000"/>
                </a:solidFill>
              </a:rPr>
              <a:t>index fossils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Fig 12-9 001.jpg"/>
          <p:cNvPicPr>
            <a:picLocks noChangeAspect="1"/>
          </p:cNvPicPr>
          <p:nvPr/>
        </p:nvPicPr>
        <p:blipFill>
          <a:blip r:embed="rId2" cstate="print"/>
          <a:srcRect l="4397" t="3509" r="4741" b="8772"/>
          <a:stretch>
            <a:fillRect/>
          </a:stretch>
        </p:blipFill>
        <p:spPr>
          <a:xfrm>
            <a:off x="3810000" y="2438400"/>
            <a:ext cx="4724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Precambrian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earth’s history</a:t>
            </a:r>
          </a:p>
          <a:p>
            <a:r>
              <a:rPr lang="en-US" dirty="0" smtClean="0"/>
              <a:t>Little known about this time</a:t>
            </a:r>
          </a:p>
          <a:p>
            <a:r>
              <a:rPr lang="en-US" dirty="0" smtClean="0"/>
              <a:t>Comprised of:</a:t>
            </a:r>
          </a:p>
          <a:p>
            <a:pPr lvl="1"/>
            <a:r>
              <a:rPr lang="en-US" dirty="0" err="1" smtClean="0"/>
              <a:t>Proterozoic</a:t>
            </a:r>
            <a:r>
              <a:rPr lang="en-US" dirty="0" smtClean="0"/>
              <a:t> Eon</a:t>
            </a:r>
          </a:p>
          <a:p>
            <a:pPr lvl="1"/>
            <a:r>
              <a:rPr lang="en-US" dirty="0" err="1" smtClean="0"/>
              <a:t>Archean</a:t>
            </a:r>
            <a:r>
              <a:rPr lang="en-US" dirty="0" smtClean="0"/>
              <a:t> Eon</a:t>
            </a:r>
            <a:endParaRPr lang="en-US" dirty="0"/>
          </a:p>
          <a:p>
            <a:pPr lvl="1"/>
            <a:r>
              <a:rPr lang="en-US" dirty="0" smtClean="0"/>
              <a:t>Hadean Eon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Living things evolved in early oceans – about 3 billion yrs ago</a:t>
            </a:r>
          </a:p>
          <a:p>
            <a:r>
              <a:rPr lang="en-US" dirty="0" smtClean="0"/>
              <a:t>First life – single celled organisms- microscopic</a:t>
            </a:r>
          </a:p>
          <a:p>
            <a:r>
              <a:rPr lang="en-US" dirty="0" smtClean="0"/>
              <a:t>After 100’s of millions of yrs larger, complex organisms evolved (worms, jellyfish) – soft body parts</a:t>
            </a:r>
          </a:p>
          <a:p>
            <a:r>
              <a:rPr lang="en-US" dirty="0" smtClean="0"/>
              <a:t>Animals with hard parts (shells, bones) appeared much later</a:t>
            </a:r>
          </a:p>
          <a:p>
            <a:r>
              <a:rPr lang="en-US" dirty="0" smtClean="0"/>
              <a:t>Next major group of animals were fish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Paleozoic Era – 570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/>
          <a:lstStyle/>
          <a:p>
            <a:r>
              <a:rPr lang="en-US" dirty="0" smtClean="0"/>
              <a:t>Divided into three ages:</a:t>
            </a:r>
          </a:p>
          <a:p>
            <a:pPr lvl="1"/>
            <a:r>
              <a:rPr lang="en-US" dirty="0" smtClean="0"/>
              <a:t>Age of invertebrates</a:t>
            </a:r>
          </a:p>
          <a:p>
            <a:pPr lvl="2"/>
            <a:r>
              <a:rPr lang="en-US" dirty="0" smtClean="0"/>
              <a:t>Animals with No backbones</a:t>
            </a:r>
          </a:p>
          <a:p>
            <a:pPr lvl="2"/>
            <a:r>
              <a:rPr lang="en-US" dirty="0" smtClean="0"/>
              <a:t>Dominate life - trilobites</a:t>
            </a:r>
          </a:p>
          <a:p>
            <a:pPr lvl="1"/>
            <a:r>
              <a:rPr lang="en-US" dirty="0" smtClean="0"/>
              <a:t>Age of Fishes</a:t>
            </a:r>
          </a:p>
          <a:p>
            <a:pPr lvl="2"/>
            <a:r>
              <a:rPr lang="en-US" dirty="0" smtClean="0"/>
              <a:t>First animal WITH backbone</a:t>
            </a:r>
          </a:p>
          <a:p>
            <a:pPr lvl="2"/>
            <a:r>
              <a:rPr lang="en-US" dirty="0" smtClean="0"/>
              <a:t>Plants also appeared here</a:t>
            </a:r>
          </a:p>
          <a:p>
            <a:pPr lvl="1"/>
            <a:r>
              <a:rPr lang="en-US" dirty="0" smtClean="0"/>
              <a:t>Age of Amphibians</a:t>
            </a:r>
          </a:p>
          <a:p>
            <a:pPr lvl="2"/>
            <a:r>
              <a:rPr lang="en-US" dirty="0" smtClean="0"/>
              <a:t>Earliest frogs, toads, salamanders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PALEOZOIC – Trilobites became extinct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 – 245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of Reptiles</a:t>
            </a:r>
          </a:p>
          <a:p>
            <a:r>
              <a:rPr lang="en-US" dirty="0" smtClean="0"/>
              <a:t>Dinosaur dominant life form</a:t>
            </a:r>
          </a:p>
          <a:p>
            <a:pPr lvl="1"/>
            <a:r>
              <a:rPr lang="en-US" dirty="0" smtClean="0"/>
              <a:t>“Cousins” of </a:t>
            </a:r>
            <a:r>
              <a:rPr lang="en-US" dirty="0" err="1" smtClean="0"/>
              <a:t>dinos</a:t>
            </a:r>
            <a:r>
              <a:rPr lang="en-US" dirty="0" smtClean="0"/>
              <a:t> = snakes, turtles, lizards</a:t>
            </a:r>
          </a:p>
          <a:p>
            <a:r>
              <a:rPr lang="en-US" dirty="0" smtClean="0"/>
              <a:t>Birds likely evolved from dinosaurs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MESOZOIC – Dinosaurs became extinct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85468" cy="472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 – 65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recent era of Geologic time</a:t>
            </a:r>
          </a:p>
          <a:p>
            <a:r>
              <a:rPr lang="en-US" dirty="0" smtClean="0"/>
              <a:t>Age of Mammals</a:t>
            </a:r>
          </a:p>
          <a:p>
            <a:pPr lvl="1"/>
            <a:r>
              <a:rPr lang="en-US" dirty="0" smtClean="0"/>
              <a:t>Small mammals in Mesozoic </a:t>
            </a:r>
          </a:p>
          <a:p>
            <a:pPr lvl="1"/>
            <a:r>
              <a:rPr lang="en-US" dirty="0" smtClean="0"/>
              <a:t>Larger – dominant species in Cenozoic</a:t>
            </a:r>
          </a:p>
          <a:p>
            <a:pPr lvl="1"/>
            <a:r>
              <a:rPr lang="en-US" dirty="0" smtClean="0"/>
              <a:t>Mammals:</a:t>
            </a:r>
          </a:p>
          <a:p>
            <a:pPr lvl="2"/>
            <a:r>
              <a:rPr lang="en-US" dirty="0" smtClean="0"/>
              <a:t>Have hair or fur</a:t>
            </a:r>
            <a:endParaRPr lang="en-US" dirty="0"/>
          </a:p>
          <a:p>
            <a:pPr lvl="2"/>
            <a:r>
              <a:rPr lang="en-US" dirty="0" smtClean="0"/>
              <a:t>Mothers provide milk for their young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90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LAST ICE AGE IN EARLY CENOZOIC – Larger mammals extinct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Apelike humans -  </a:t>
            </a:r>
            <a:r>
              <a:rPr lang="en-US" i="1" dirty="0" smtClean="0"/>
              <a:t>australopithecines</a:t>
            </a:r>
          </a:p>
          <a:p>
            <a:pPr>
              <a:buNone/>
            </a:pPr>
            <a:r>
              <a:rPr lang="en-US" dirty="0" smtClean="0"/>
              <a:t>     about 1-4 million yrs ago</a:t>
            </a:r>
          </a:p>
          <a:p>
            <a:r>
              <a:rPr lang="en-US" i="1" dirty="0" smtClean="0"/>
              <a:t>Homo </a:t>
            </a:r>
            <a:r>
              <a:rPr lang="en-US" i="1" dirty="0" err="1" smtClean="0"/>
              <a:t>habilis</a:t>
            </a:r>
            <a:r>
              <a:rPr lang="en-US" dirty="0" smtClean="0"/>
              <a:t> – 1.5 million yrs ago</a:t>
            </a:r>
          </a:p>
          <a:p>
            <a:r>
              <a:rPr lang="en-US" i="1" dirty="0" smtClean="0"/>
              <a:t>Homo erectus </a:t>
            </a:r>
            <a:r>
              <a:rPr lang="en-US" dirty="0" smtClean="0"/>
              <a:t>– 1 million to 500,000 yrs ago</a:t>
            </a:r>
          </a:p>
          <a:p>
            <a:r>
              <a:rPr lang="en-US" dirty="0" smtClean="0"/>
              <a:t>First “true” humans – </a:t>
            </a:r>
            <a:r>
              <a:rPr lang="en-US" i="1" dirty="0" smtClean="0"/>
              <a:t>Homo sapiens </a:t>
            </a:r>
            <a:r>
              <a:rPr lang="en-US" dirty="0" smtClean="0"/>
              <a:t>– 200,000 yrs ago (Neanderthals)</a:t>
            </a:r>
          </a:p>
          <a:p>
            <a:r>
              <a:rPr lang="en-US" dirty="0" smtClean="0"/>
              <a:t>More modern </a:t>
            </a:r>
            <a:r>
              <a:rPr lang="en-US" i="1" dirty="0" smtClean="0"/>
              <a:t>Homo sapiens </a:t>
            </a:r>
            <a:r>
              <a:rPr lang="en-US" dirty="0" smtClean="0"/>
              <a:t>– 35,000 yrs ago (Cro-Magnons – good hunters/fishers)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0px-Australopithecus_sedi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457200"/>
            <a:ext cx="2639458" cy="1752600"/>
          </a:xfrm>
        </p:spPr>
      </p:pic>
      <p:pic>
        <p:nvPicPr>
          <p:cNvPr id="5" name="Picture 4" descr="220px-Homo_habilis-KNM_ER_1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66604"/>
            <a:ext cx="3098800" cy="4070696"/>
          </a:xfrm>
          <a:prstGeom prst="rect">
            <a:avLst/>
          </a:prstGeom>
        </p:spPr>
      </p:pic>
      <p:pic>
        <p:nvPicPr>
          <p:cNvPr id="6" name="Picture 5" descr="Homo_erect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0588" y="2438400"/>
            <a:ext cx="3935212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334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australopithicenes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676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</a:t>
            </a:r>
            <a:r>
              <a:rPr lang="en-US" i="1" dirty="0" err="1" smtClean="0"/>
              <a:t>habilis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981200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erectus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mo_sapiens_neanderthalen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3505200" cy="4477095"/>
          </a:xfrm>
        </p:spPr>
      </p:pic>
      <p:pic>
        <p:nvPicPr>
          <p:cNvPr id="5" name="Picture 4" descr="220px-Cro-Mag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128" y="762000"/>
            <a:ext cx="388355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- Neanderthal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– Cro-Magnon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05240"/>
            <a:ext cx="7450805" cy="2695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/>
          <a:stretch/>
        </p:blipFill>
        <p:spPr>
          <a:xfrm>
            <a:off x="1676400" y="685800"/>
            <a:ext cx="5257800" cy="30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fish had gills – breathing underwater</a:t>
            </a:r>
          </a:p>
          <a:p>
            <a:r>
              <a:rPr lang="en-US" dirty="0" smtClean="0"/>
              <a:t>Some gills evolved into lungs </a:t>
            </a:r>
          </a:p>
          <a:p>
            <a:r>
              <a:rPr lang="en-US" dirty="0" smtClean="0"/>
              <a:t>Lungs allow ….</a:t>
            </a:r>
          </a:p>
          <a:p>
            <a:pPr lvl="1"/>
            <a:r>
              <a:rPr lang="en-US" dirty="0" smtClean="0"/>
              <a:t> breathe air from atmosphere </a:t>
            </a:r>
          </a:p>
          <a:p>
            <a:r>
              <a:rPr lang="en-US" dirty="0" smtClean="0"/>
              <a:t>Primitive fish evolved into amphibians (frogs, newts)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extinct plants and animals – found in sedimentary rocks = fossils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fossi</a:t>
            </a:r>
            <a:r>
              <a:rPr lang="en-US" dirty="0" smtClean="0"/>
              <a:t>l is the remains or trace of an ancient organism that has been preserved naturally in Earth’s crust.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94044" cy="6248400"/>
          </a:xfrm>
        </p:spPr>
      </p:pic>
    </p:spTree>
    <p:extLst>
      <p:ext uri="{BB962C8B-B14F-4D97-AF65-F5344CB8AC3E}">
        <p14:creationId xmlns:p14="http://schemas.microsoft.com/office/powerpoint/2010/main" val="1471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Virtually NONE in igneous rocks</a:t>
            </a:r>
          </a:p>
          <a:p>
            <a:r>
              <a:rPr lang="en-US" smtClean="0"/>
              <a:t>Few found in metamorphic rocks</a:t>
            </a:r>
          </a:p>
          <a:p>
            <a:r>
              <a:rPr lang="en-US" smtClean="0"/>
              <a:t>Usually </a:t>
            </a:r>
            <a:r>
              <a:rPr lang="en-US" dirty="0" smtClean="0"/>
              <a:t>found in sedimentary rocks.</a:t>
            </a:r>
          </a:p>
          <a:p>
            <a:r>
              <a:rPr lang="en-US" dirty="0" smtClean="0"/>
              <a:t>Oldest known fossils – traces of 3.5 billion year old bacteria </a:t>
            </a:r>
          </a:p>
          <a:p>
            <a:r>
              <a:rPr lang="en-US" dirty="0" smtClean="0"/>
              <a:t>Fossils indicate :</a:t>
            </a:r>
          </a:p>
          <a:p>
            <a:pPr lvl="1"/>
            <a:r>
              <a:rPr lang="en-US" dirty="0" smtClean="0"/>
              <a:t>Form and behavior, as well as how it became a fossil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Ice</a:t>
            </a:r>
            <a:endParaRPr lang="en-US" dirty="0"/>
          </a:p>
        </p:txBody>
      </p:sp>
      <p:pic>
        <p:nvPicPr>
          <p:cNvPr id="4" name="Content Placeholder 3" descr="mammoth in 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838200"/>
            <a:ext cx="4449233" cy="3508375"/>
          </a:xfrm>
        </p:spPr>
      </p:pic>
      <p:pic>
        <p:nvPicPr>
          <p:cNvPr id="5" name="Picture 4" descr="mammoth-fi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3398541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800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animal parts are often preserved in ice.  Wooly mammoths lived during the last Ice Age, about 15,000 years ago.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in Tar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best preserved animal remains discovered in tar pits (La Brea tar pits in Los Angeles California)</a:t>
            </a:r>
          </a:p>
          <a:p>
            <a:r>
              <a:rPr lang="en-US" dirty="0" smtClean="0"/>
              <a:t>When animals fell in – they could not get out</a:t>
            </a:r>
          </a:p>
          <a:p>
            <a:r>
              <a:rPr lang="en-US" dirty="0" smtClean="0"/>
              <a:t>Bones of the extinct saber-toothed cat were found in the tar pits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7148</TotalTime>
  <Words>706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The History of  Earth</vt:lpstr>
      <vt:lpstr>Beginnings of Life</vt:lpstr>
      <vt:lpstr>PowerPoint Presentation</vt:lpstr>
      <vt:lpstr>Primitive fish</vt:lpstr>
      <vt:lpstr>Fossils</vt:lpstr>
      <vt:lpstr>PowerPoint Presentation</vt:lpstr>
      <vt:lpstr>Fossils in Rocks</vt:lpstr>
      <vt:lpstr>Fossils in Ice</vt:lpstr>
      <vt:lpstr>Fossils in Tar </vt:lpstr>
      <vt:lpstr>PowerPoint Presentation</vt:lpstr>
      <vt:lpstr>Fossils in Amber</vt:lpstr>
      <vt:lpstr>Praying Mantis in Amber</vt:lpstr>
      <vt:lpstr>Fossil Molds and Casts</vt:lpstr>
      <vt:lpstr>Fossil Tracks</vt:lpstr>
      <vt:lpstr>Replaced Fossil Remains</vt:lpstr>
      <vt:lpstr>Fossil Record </vt:lpstr>
      <vt:lpstr>Geologic Time</vt:lpstr>
      <vt:lpstr>Index Fossils</vt:lpstr>
      <vt:lpstr>Precambrian Time</vt:lpstr>
      <vt:lpstr>Paleozoic Era – 570 mya</vt:lpstr>
      <vt:lpstr>Mesozoic Era – 245 mya</vt:lpstr>
      <vt:lpstr>PowerPoint Presentation</vt:lpstr>
      <vt:lpstr>PowerPoint Presentation</vt:lpstr>
      <vt:lpstr>Cenozoic Era – 65 mya</vt:lpstr>
      <vt:lpstr>Human Beginnings</vt:lpstr>
      <vt:lpstr>PowerPoint Presentation</vt:lpstr>
      <vt:lpstr>PowerPoint Presentation</vt:lpstr>
    </vt:vector>
  </TitlesOfParts>
  <Company>EPISD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Earth</dc:title>
  <dc:creator>Alma Huckaby</dc:creator>
  <cp:lastModifiedBy>Alma Huckaby</cp:lastModifiedBy>
  <cp:revision>48</cp:revision>
  <dcterms:created xsi:type="dcterms:W3CDTF">2013-10-20T20:53:51Z</dcterms:created>
  <dcterms:modified xsi:type="dcterms:W3CDTF">2015-10-19T00:17:40Z</dcterms:modified>
</cp:coreProperties>
</file>