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1E31C3C-D37E-41FD-9B84-4AF4864D0BE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5BE08B7-5192-473A-9F8E-AA637BF28F9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31C3C-D37E-41FD-9B84-4AF4864D0BE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E08B7-5192-473A-9F8E-AA637BF28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31C3C-D37E-41FD-9B84-4AF4864D0BE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E08B7-5192-473A-9F8E-AA637BF28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31C3C-D37E-41FD-9B84-4AF4864D0BE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E08B7-5192-473A-9F8E-AA637BF28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1E31C3C-D37E-41FD-9B84-4AF4864D0BE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5BE08B7-5192-473A-9F8E-AA637BF28F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31C3C-D37E-41FD-9B84-4AF4864D0BE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5BE08B7-5192-473A-9F8E-AA637BF28F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31C3C-D37E-41FD-9B84-4AF4864D0BE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5BE08B7-5192-473A-9F8E-AA637BF28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31C3C-D37E-41FD-9B84-4AF4864D0BE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E08B7-5192-473A-9F8E-AA637BF28F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31C3C-D37E-41FD-9B84-4AF4864D0BE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E08B7-5192-473A-9F8E-AA637BF28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1E31C3C-D37E-41FD-9B84-4AF4864D0BE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5BE08B7-5192-473A-9F8E-AA637BF28F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1E31C3C-D37E-41FD-9B84-4AF4864D0BE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5BE08B7-5192-473A-9F8E-AA637BF28F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1E31C3C-D37E-41FD-9B84-4AF4864D0BE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5BE08B7-5192-473A-9F8E-AA637BF28F9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Environmental Laws Practice Questions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" y="1066800"/>
            <a:ext cx="685800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1219200" y="3733800"/>
            <a:ext cx="381000" cy="381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7858125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334000"/>
            <a:ext cx="76485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>
            <a:off x="304800" y="6096000"/>
            <a:ext cx="533400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8289022" cy="2814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8261739" cy="417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648200"/>
            <a:ext cx="8250174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8368393" cy="3816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267200"/>
            <a:ext cx="868150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71511"/>
            <a:ext cx="6248400" cy="5726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943600"/>
            <a:ext cx="74676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00" y="1143000"/>
            <a:ext cx="7342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val 1"/>
          <p:cNvSpPr/>
          <p:nvPr/>
        </p:nvSpPr>
        <p:spPr>
          <a:xfrm>
            <a:off x="914400" y="4343400"/>
            <a:ext cx="381000" cy="381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3584" y="1143000"/>
            <a:ext cx="6797416" cy="4613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val 1"/>
          <p:cNvSpPr/>
          <p:nvPr/>
        </p:nvSpPr>
        <p:spPr>
          <a:xfrm>
            <a:off x="1295400" y="4495800"/>
            <a:ext cx="381000" cy="381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7891" y="914400"/>
            <a:ext cx="6099250" cy="51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1600200" y="2362200"/>
            <a:ext cx="381000" cy="381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0155" y="914400"/>
            <a:ext cx="646176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1371600" y="2895600"/>
            <a:ext cx="381000" cy="381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7309" y="1219200"/>
            <a:ext cx="758228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1143000" y="4495800"/>
            <a:ext cx="381000" cy="381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1828800"/>
            <a:ext cx="6532336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1066800" y="2743200"/>
            <a:ext cx="381000" cy="381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0693" y="1219200"/>
            <a:ext cx="679976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1219200" y="3581400"/>
            <a:ext cx="381000" cy="381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799" y="693965"/>
            <a:ext cx="5418161" cy="5402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1905000" y="4267200"/>
            <a:ext cx="381000" cy="381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46</TotalTime>
  <Words>4</Words>
  <Application>Microsoft Office PowerPoint</Application>
  <PresentationFormat>On-screen Show (4:3)</PresentationFormat>
  <Paragraphs>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Foundry</vt:lpstr>
      <vt:lpstr>Environmental Laws Practice Questions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Laws Practice Questions</dc:title>
  <dc:creator>mike.carney</dc:creator>
  <cp:lastModifiedBy>mike.carney</cp:lastModifiedBy>
  <cp:revision>5</cp:revision>
  <dcterms:created xsi:type="dcterms:W3CDTF">2012-03-01T16:30:25Z</dcterms:created>
  <dcterms:modified xsi:type="dcterms:W3CDTF">2012-03-01T17:16:56Z</dcterms:modified>
</cp:coreProperties>
</file>