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0" r:id="rId26"/>
    <p:sldId id="282" r:id="rId27"/>
    <p:sldId id="283" r:id="rId28"/>
    <p:sldId id="284" r:id="rId29"/>
    <p:sldId id="285" r:id="rId30"/>
    <p:sldId id="272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2527-0CF7-4DED-9B6C-A553022DB9F0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C5ABD9-3920-47EE-BEAF-FDACAE8A72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2527-0CF7-4DED-9B6C-A553022DB9F0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ABD9-3920-47EE-BEAF-FDACAE8A72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2527-0CF7-4DED-9B6C-A553022DB9F0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ABD9-3920-47EE-BEAF-FDACAE8A72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EB2527-0CF7-4DED-9B6C-A553022DB9F0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0C5ABD9-3920-47EE-BEAF-FDACAE8A72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2527-0CF7-4DED-9B6C-A553022DB9F0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ABD9-3920-47EE-BEAF-FDACAE8A72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2527-0CF7-4DED-9B6C-A553022DB9F0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ABD9-3920-47EE-BEAF-FDACAE8A72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ABD9-3920-47EE-BEAF-FDACAE8A72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2527-0CF7-4DED-9B6C-A553022DB9F0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2527-0CF7-4DED-9B6C-A553022DB9F0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ABD9-3920-47EE-BEAF-FDACAE8A72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2527-0CF7-4DED-9B6C-A553022DB9F0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ABD9-3920-47EE-BEAF-FDACAE8A72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EB2527-0CF7-4DED-9B6C-A553022DB9F0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C5ABD9-3920-47EE-BEAF-FDACAE8A72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2527-0CF7-4DED-9B6C-A553022DB9F0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C5ABD9-3920-47EE-BEAF-FDACAE8A72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1EB2527-0CF7-4DED-9B6C-A553022DB9F0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0C5ABD9-3920-47EE-BEAF-FDACAE8A72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Energy Review MC and FRQ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9576" y="1600200"/>
            <a:ext cx="6690424" cy="335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600200" y="3429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733800"/>
            <a:ext cx="5417388" cy="249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914400" y="5029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09600"/>
            <a:ext cx="77152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38400" y="4724401"/>
            <a:ext cx="6705600" cy="206210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Start by calculating how much energy is being used currently: 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50,000 x 10 kW = 500,000 kW (500 MW); 75,000 x 4 kW = 300 MW;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200,000 x 5 kW = 1,000 MW for a total of 1,800 MW. WF is adding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1,312 people x 4 kW or 5.25 MW/year (multiply growth rate x population) and FC is adding 7,000 x 5.25 kW or 35 MW/year. The max capacity is 2,000 MW so you only have 200 MW to be used.  5.25 MW + 35 MW = 40.25 MW and 40.25 goes into 200 roughly 5 times. Voila!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733800"/>
            <a:ext cx="5179155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990600" y="5562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09600"/>
            <a:ext cx="77152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19400" y="4765119"/>
            <a:ext cx="6096000" cy="18158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When you see a question like this and </a:t>
            </a:r>
            <a:r>
              <a:rPr lang="en-US" sz="1600" u="sng" dirty="0">
                <a:solidFill>
                  <a:srgbClr val="FF0000"/>
                </a:solidFill>
              </a:rPr>
              <a:t>years</a:t>
            </a:r>
            <a:r>
              <a:rPr lang="en-US" sz="1600" dirty="0">
                <a:solidFill>
                  <a:srgbClr val="FF0000"/>
                </a:solidFill>
              </a:rPr>
              <a:t> plus </a:t>
            </a:r>
            <a:r>
              <a:rPr lang="en-US" sz="1600" u="sng" dirty="0">
                <a:solidFill>
                  <a:srgbClr val="FF0000"/>
                </a:solidFill>
              </a:rPr>
              <a:t>population</a:t>
            </a:r>
            <a:r>
              <a:rPr lang="en-US" sz="1600" dirty="0">
                <a:solidFill>
                  <a:srgbClr val="FF0000"/>
                </a:solidFill>
              </a:rPr>
              <a:t> is mentioned, think “</a:t>
            </a:r>
            <a:r>
              <a:rPr lang="en-US" sz="1600" u="sng" dirty="0">
                <a:solidFill>
                  <a:srgbClr val="FF0000"/>
                </a:solidFill>
              </a:rPr>
              <a:t>doubling time</a:t>
            </a:r>
            <a:r>
              <a:rPr lang="en-US" sz="1600" dirty="0">
                <a:solidFill>
                  <a:srgbClr val="FF0000"/>
                </a:solidFill>
              </a:rPr>
              <a:t>”. Recall that doubling time is found by dividing the growth rate into 70. In this case 70/3.5 = 20 years. Fremont Center has 200,000 people now, will have 400,000 in 20 years and 800,000 in 40 years. Multiply </a:t>
            </a:r>
            <a:r>
              <a:rPr lang="en-US" sz="1600" dirty="0" smtClean="0">
                <a:solidFill>
                  <a:srgbClr val="FF0000"/>
                </a:solidFill>
              </a:rPr>
              <a:t>800,000 </a:t>
            </a:r>
            <a:r>
              <a:rPr lang="en-US" sz="1600" dirty="0">
                <a:solidFill>
                  <a:srgbClr val="FF0000"/>
                </a:solidFill>
              </a:rPr>
              <a:t>times 5 to get 4,000,000kW then divide by 1,000 to get </a:t>
            </a:r>
            <a:r>
              <a:rPr lang="en-US" sz="1600" b="1" u="sng" dirty="0">
                <a:solidFill>
                  <a:srgbClr val="FF0000"/>
                </a:solidFill>
              </a:rPr>
              <a:t>4,000MW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733800"/>
            <a:ext cx="5887432" cy="24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914400" y="5181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09600"/>
            <a:ext cx="77152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19400" y="4648200"/>
            <a:ext cx="60960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Easy! Take the PART/WHOLE. We’ve already determined that WF is using 300 MW (the “PART”). Max capacity is 2,000 MW (the “WHOLE”).  </a:t>
            </a:r>
            <a:r>
              <a:rPr lang="en-US" sz="2000" dirty="0">
                <a:solidFill>
                  <a:srgbClr val="FF0000"/>
                </a:solidFill>
              </a:rPr>
              <a:t>3</a:t>
            </a:r>
            <a:r>
              <a:rPr lang="en-US" sz="2000" dirty="0" smtClean="0">
                <a:solidFill>
                  <a:srgbClr val="FF0000"/>
                </a:solidFill>
              </a:rPr>
              <a:t>00/2,000 = .15 or 15%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1199" y="990600"/>
            <a:ext cx="58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981200" y="2362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872" y="1752600"/>
            <a:ext cx="715477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295400" y="3200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1600200"/>
            <a:ext cx="679132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676400" y="4038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81000"/>
            <a:ext cx="6638338" cy="58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828800" y="1676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28800" y="1371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28800" y="2667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28800" y="2362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756" y="762000"/>
            <a:ext cx="727248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600200" y="2514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600200" y="2895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00200" y="1524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00200" y="2514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1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1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1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307" y="1600200"/>
            <a:ext cx="731964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447800" y="4419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1553" y="457200"/>
            <a:ext cx="6228447" cy="581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981200" y="1447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981200" y="2362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81200" y="2057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81200" y="1143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436" y="2057400"/>
            <a:ext cx="725912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524000" y="2971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374" y="1752600"/>
            <a:ext cx="676701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676400" y="3505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861" y="1752600"/>
            <a:ext cx="743536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1371600" y="3429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303" y="457200"/>
            <a:ext cx="5429697" cy="584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2438400" y="18288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438400" y="23622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438400" y="16002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38400" y="12954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884" y="1676400"/>
            <a:ext cx="782435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762000" y="2895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932" y="1295400"/>
            <a:ext cx="7586132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914400" y="32766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545" y="1752600"/>
            <a:ext cx="820115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685800" y="33528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708" y="1447799"/>
            <a:ext cx="7809943" cy="403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914400" y="4191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235" y="1219200"/>
            <a:ext cx="765223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762000" y="44958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4600" y="914400"/>
            <a:ext cx="685646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371600" y="4038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99" y="695068"/>
            <a:ext cx="6774051" cy="540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752600" y="3124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123950"/>
            <a:ext cx="87153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270" y="1219200"/>
            <a:ext cx="856946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25" y="376238"/>
            <a:ext cx="744855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8938" y="1066800"/>
            <a:ext cx="6991506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600200" y="4953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066800"/>
            <a:ext cx="52768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2362200" y="4419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144" y="1752600"/>
            <a:ext cx="735922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371600" y="4038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85800"/>
            <a:ext cx="431482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4876800" y="5410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41529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954" y="1600200"/>
            <a:ext cx="6997835" cy="35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524000" y="4038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756" y="1524000"/>
            <a:ext cx="7232243" cy="362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371600" y="3581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210</TotalTime>
  <Words>226</Words>
  <Application>Microsoft Office PowerPoint</Application>
  <PresentationFormat>On-screen Show (4:3)</PresentationFormat>
  <Paragraphs>8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Paper</vt:lpstr>
      <vt:lpstr>Energy Review MC and FRQ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mike.carney</dc:creator>
  <cp:lastModifiedBy>mike.carney</cp:lastModifiedBy>
  <cp:revision>23</cp:revision>
  <dcterms:created xsi:type="dcterms:W3CDTF">2012-02-23T19:37:32Z</dcterms:created>
  <dcterms:modified xsi:type="dcterms:W3CDTF">2012-03-07T20:19:54Z</dcterms:modified>
</cp:coreProperties>
</file>