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2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FFC70-2D2A-460E-88E7-69AE76C8FF76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EBCF-1AA3-4C4C-9219-ECC83BBC1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“Eating at a Lower Trophic Level”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Investigation # 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Trophic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Trophic level </a:t>
            </a:r>
            <a:r>
              <a:rPr lang="en-US" dirty="0"/>
              <a:t>=</a:t>
            </a:r>
            <a:r>
              <a:rPr lang="en-US" dirty="0" smtClean="0"/>
              <a:t> “Feeding level”</a:t>
            </a:r>
          </a:p>
          <a:p>
            <a:r>
              <a:rPr lang="en-US" dirty="0" smtClean="0"/>
              <a:t>Composed of all organisms whose energy source is the same number of consumption steps from the sun in a given ecosystem</a:t>
            </a:r>
          </a:p>
          <a:p>
            <a:r>
              <a:rPr lang="en-US" dirty="0"/>
              <a:t>P</a:t>
            </a:r>
            <a:r>
              <a:rPr lang="en-US" dirty="0" smtClean="0"/>
              <a:t>lants (producers) = Trophic level of 1</a:t>
            </a:r>
          </a:p>
          <a:p>
            <a:r>
              <a:rPr lang="en-US" dirty="0"/>
              <a:t>H</a:t>
            </a:r>
            <a:r>
              <a:rPr lang="en-US" dirty="0" smtClean="0"/>
              <a:t>erbivores = 2</a:t>
            </a:r>
          </a:p>
          <a:p>
            <a:r>
              <a:rPr lang="en-US" dirty="0"/>
              <a:t>A</a:t>
            </a:r>
            <a:r>
              <a:rPr lang="en-US" dirty="0" smtClean="0"/>
              <a:t>nimals that eat herbivores = 3</a:t>
            </a:r>
            <a:endParaRPr lang="en-US" dirty="0"/>
          </a:p>
          <a:p>
            <a:r>
              <a:rPr lang="en-US" dirty="0" smtClean="0"/>
              <a:t>(Higher levels exist for animals higher)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and compare human food needs at different trophic levels</a:t>
            </a:r>
          </a:p>
          <a:p>
            <a:r>
              <a:rPr lang="en-US" dirty="0" smtClean="0"/>
              <a:t>Construct a biomass pyramid</a:t>
            </a:r>
          </a:p>
          <a:p>
            <a:r>
              <a:rPr lang="en-US" dirty="0" smtClean="0"/>
              <a:t>Analyze the benefits and drawbacks of eating at lower trophic levels on a global scale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owner of a soybean farm raises guinea hens for food and insect control.  Guinea hens will eat grasshoppers and other insect pests and ticks.  They also act as a “watchdog” by making a lot of noise when intruders approach their territory.  The farmer allows the hens free range in his fields during the day and provides roosts for them at night.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this exercise you may assume…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farmer lives on 1 hen/day for a year</a:t>
            </a:r>
          </a:p>
          <a:p>
            <a:r>
              <a:rPr lang="en-US" dirty="0" smtClean="0"/>
              <a:t>1 hen eats 25 grasshoppers/day</a:t>
            </a:r>
          </a:p>
          <a:p>
            <a:r>
              <a:rPr lang="en-US" dirty="0" smtClean="0"/>
              <a:t>1,000 grasshoppers have a mass of 1 kg</a:t>
            </a:r>
          </a:p>
          <a:p>
            <a:r>
              <a:rPr lang="en-US" dirty="0" smtClean="0"/>
              <a:t>1 grasshopper requires ~ 30 g of soy/yr</a:t>
            </a:r>
          </a:p>
          <a:p>
            <a:r>
              <a:rPr lang="en-US" dirty="0" smtClean="0"/>
              <a:t>1 human requires ~ 600 grasshoppers/day</a:t>
            </a:r>
          </a:p>
          <a:p>
            <a:r>
              <a:rPr lang="en-US" dirty="0" smtClean="0"/>
              <a:t>Dry soybeans have ~ 3.3 cal/g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SHOW ALL your math using </a:t>
            </a:r>
            <a:r>
              <a:rPr lang="en-US" i="1" dirty="0" smtClean="0"/>
              <a:t>proper</a:t>
            </a:r>
            <a:r>
              <a:rPr lang="en-US" dirty="0" smtClean="0"/>
              <a:t> units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“Eating at a Lower Trophic Level”</vt:lpstr>
      <vt:lpstr>Trophic levels</vt:lpstr>
      <vt:lpstr>Purpose of activity</vt:lpstr>
      <vt:lpstr>Problem</vt:lpstr>
      <vt:lpstr>For this exercise you may assume…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“Eating at a Lower Trophic Level”</dc:title>
  <dc:creator>EPISD</dc:creator>
  <cp:lastModifiedBy>EPISD</cp:lastModifiedBy>
  <cp:revision>3</cp:revision>
  <dcterms:created xsi:type="dcterms:W3CDTF">2011-10-31T22:07:43Z</dcterms:created>
  <dcterms:modified xsi:type="dcterms:W3CDTF">2011-11-01T14:05:29Z</dcterms:modified>
</cp:coreProperties>
</file>