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58" r:id="rId5"/>
    <p:sldId id="278" r:id="rId6"/>
    <p:sldId id="259" r:id="rId7"/>
    <p:sldId id="280" r:id="rId8"/>
    <p:sldId id="279" r:id="rId9"/>
    <p:sldId id="277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9" autoAdjust="0"/>
    <p:restoredTop sz="94660"/>
  </p:normalViewPr>
  <p:slideViewPr>
    <p:cSldViewPr>
      <p:cViewPr varScale="1">
        <p:scale>
          <a:sx n="74" d="100"/>
          <a:sy n="74" d="100"/>
        </p:scale>
        <p:origin x="-10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6265600-ECB7-4B9B-A0A4-5FEDB3EBC7D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FE9746F-54FF-4B34-B999-446BC69F8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65600-ECB7-4B9B-A0A4-5FEDB3EBC7D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9746F-54FF-4B34-B999-446BC69F8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6265600-ECB7-4B9B-A0A4-5FEDB3EBC7D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FE9746F-54FF-4B34-B999-446BC69F8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65600-ECB7-4B9B-A0A4-5FEDB3EBC7D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9746F-54FF-4B34-B999-446BC69F8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265600-ECB7-4B9B-A0A4-5FEDB3EBC7D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FE9746F-54FF-4B34-B999-446BC69F8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65600-ECB7-4B9B-A0A4-5FEDB3EBC7D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9746F-54FF-4B34-B999-446BC69F8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65600-ECB7-4B9B-A0A4-5FEDB3EBC7D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9746F-54FF-4B34-B999-446BC69F8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65600-ECB7-4B9B-A0A4-5FEDB3EBC7D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9746F-54FF-4B34-B999-446BC69F8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265600-ECB7-4B9B-A0A4-5FEDB3EBC7D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9746F-54FF-4B34-B999-446BC69F8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65600-ECB7-4B9B-A0A4-5FEDB3EBC7D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9746F-54FF-4B34-B999-446BC69F8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65600-ECB7-4B9B-A0A4-5FEDB3EBC7D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9746F-54FF-4B34-B999-446BC69F8D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6265600-ECB7-4B9B-A0A4-5FEDB3EBC7D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FE9746F-54FF-4B34-B999-446BC69F8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Biosphere – includes all life</a:t>
            </a:r>
          </a:p>
          <a:p>
            <a:r>
              <a:rPr lang="en-US" dirty="0" smtClean="0"/>
              <a:t>Influences other three spheres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lithosphere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Lithosphere – outer layers of the Earth</a:t>
            </a:r>
          </a:p>
          <a:p>
            <a:r>
              <a:rPr lang="en-US" dirty="0" smtClean="0"/>
              <a:t>1. Earth’s rigid outer layer</a:t>
            </a:r>
          </a:p>
          <a:p>
            <a:r>
              <a:rPr lang="en-US" dirty="0" smtClean="0"/>
              <a:t>2. Solid Earth consists of</a:t>
            </a:r>
          </a:p>
          <a:p>
            <a:pPr lvl="1"/>
            <a:r>
              <a:rPr lang="en-US" dirty="0" smtClean="0"/>
              <a:t>A. core</a:t>
            </a:r>
          </a:p>
          <a:p>
            <a:pPr lvl="1"/>
            <a:r>
              <a:rPr lang="en-US" dirty="0" smtClean="0"/>
              <a:t>B. mantle</a:t>
            </a:r>
          </a:p>
          <a:p>
            <a:pPr lvl="1"/>
            <a:r>
              <a:rPr lang="en-US" dirty="0" smtClean="0"/>
              <a:t>C. crust</a:t>
            </a:r>
          </a:p>
          <a:p>
            <a:r>
              <a:rPr lang="en-US" dirty="0" smtClean="0"/>
              <a:t>3. Lithosphere includes</a:t>
            </a:r>
          </a:p>
          <a:p>
            <a:pPr lvl="1"/>
            <a:r>
              <a:rPr lang="en-US" dirty="0" smtClean="0"/>
              <a:t>A. crust</a:t>
            </a:r>
          </a:p>
          <a:p>
            <a:pPr lvl="1"/>
            <a:r>
              <a:rPr lang="en-US" dirty="0" smtClean="0"/>
              <a:t>B. part of the upper mantle</a:t>
            </a:r>
          </a:p>
          <a:p>
            <a:r>
              <a:rPr lang="en-US" dirty="0" smtClean="0"/>
              <a:t>4. Divisions of Earth’s surface</a:t>
            </a:r>
          </a:p>
          <a:p>
            <a:pPr lvl="1"/>
            <a:r>
              <a:rPr lang="en-US" dirty="0" smtClean="0"/>
              <a:t>A .continents</a:t>
            </a:r>
          </a:p>
          <a:p>
            <a:pPr lvl="1"/>
            <a:r>
              <a:rPr lang="en-US" dirty="0" smtClean="0"/>
              <a:t>B. ocean basins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Encompasses all sciences that seek to understand Earth and earths neighbors in space</a:t>
            </a:r>
          </a:p>
          <a:p>
            <a:r>
              <a:rPr lang="en-US" dirty="0" smtClean="0"/>
              <a:t>Includes:</a:t>
            </a:r>
          </a:p>
          <a:p>
            <a:pPr lvl="1"/>
            <a:r>
              <a:rPr lang="en-US" dirty="0" smtClean="0"/>
              <a:t>Geology</a:t>
            </a:r>
          </a:p>
          <a:p>
            <a:pPr lvl="1"/>
            <a:r>
              <a:rPr lang="en-US" dirty="0" smtClean="0"/>
              <a:t>Oceanography</a:t>
            </a:r>
          </a:p>
          <a:p>
            <a:pPr lvl="1"/>
            <a:r>
              <a:rPr lang="en-US" dirty="0" smtClean="0"/>
              <a:t>Meteorology</a:t>
            </a:r>
          </a:p>
          <a:p>
            <a:pPr lvl="1"/>
            <a:r>
              <a:rPr lang="en-US" dirty="0" smtClean="0"/>
              <a:t>Astronomy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geology </a:t>
            </a:r>
          </a:p>
          <a:p>
            <a:pPr lvl="1"/>
            <a:r>
              <a:rPr lang="en-US" dirty="0" smtClean="0"/>
              <a:t>Study of materials composing the Earth</a:t>
            </a:r>
          </a:p>
          <a:p>
            <a:pPr lvl="2"/>
            <a:r>
              <a:rPr lang="en-US" dirty="0" smtClean="0"/>
              <a:t>Rocks and minerals</a:t>
            </a:r>
          </a:p>
          <a:p>
            <a:r>
              <a:rPr lang="en-US" dirty="0" smtClean="0"/>
              <a:t>Historical geology</a:t>
            </a:r>
          </a:p>
          <a:p>
            <a:pPr lvl="1"/>
            <a:r>
              <a:rPr lang="en-US" dirty="0" smtClean="0"/>
              <a:t>Study of the origin and development of Earth</a:t>
            </a:r>
          </a:p>
          <a:p>
            <a:pPr lvl="2"/>
            <a:r>
              <a:rPr lang="en-US" dirty="0" smtClean="0"/>
              <a:t>Plate tectonics</a:t>
            </a:r>
          </a:p>
          <a:p>
            <a:pPr lvl="2"/>
            <a:r>
              <a:rPr lang="en-US" dirty="0" smtClean="0"/>
              <a:t>Mountain building</a:t>
            </a:r>
          </a:p>
          <a:p>
            <a:pPr lvl="2"/>
            <a:r>
              <a:rPr lang="en-US" dirty="0" smtClean="0"/>
              <a:t>Earthquakes</a:t>
            </a:r>
          </a:p>
          <a:p>
            <a:pPr lvl="2"/>
            <a:r>
              <a:rPr lang="en-US" dirty="0" smtClean="0"/>
              <a:t>Volcanoes</a:t>
            </a:r>
          </a:p>
          <a:p>
            <a:pPr lvl="2"/>
            <a:r>
              <a:rPr lang="en-US" dirty="0" smtClean="0"/>
              <a:t>Paleontology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 separate and distinct science</a:t>
            </a:r>
          </a:p>
          <a:p>
            <a:r>
              <a:rPr lang="en-US" dirty="0" smtClean="0"/>
              <a:t>Oceanography integrates several sciences:</a:t>
            </a:r>
          </a:p>
          <a:p>
            <a:pPr lvl="1"/>
            <a:r>
              <a:rPr lang="en-US" dirty="0" smtClean="0"/>
              <a:t>Chemistry</a:t>
            </a:r>
          </a:p>
          <a:p>
            <a:pPr lvl="1"/>
            <a:r>
              <a:rPr lang="en-US" dirty="0" smtClean="0"/>
              <a:t>Physics</a:t>
            </a:r>
          </a:p>
          <a:p>
            <a:pPr lvl="1"/>
            <a:r>
              <a:rPr lang="en-US" dirty="0" smtClean="0"/>
              <a:t>Geology</a:t>
            </a:r>
          </a:p>
          <a:p>
            <a:pPr lvl="1"/>
            <a:r>
              <a:rPr lang="en-US" dirty="0" smtClean="0"/>
              <a:t>Biology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Meteorology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of weather and climate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Astronomy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of space and our solar system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Environment and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Environment refers to everything that surrounds and influences an organism.</a:t>
            </a:r>
          </a:p>
          <a:p>
            <a:r>
              <a:rPr lang="en-US" dirty="0" smtClean="0"/>
              <a:t>Resources are an important environmental concern</a:t>
            </a:r>
          </a:p>
          <a:p>
            <a:r>
              <a:rPr lang="en-US" dirty="0" smtClean="0"/>
              <a:t>Two broad categories:</a:t>
            </a:r>
          </a:p>
          <a:p>
            <a:pPr lvl="1"/>
            <a:r>
              <a:rPr lang="en-US" dirty="0" smtClean="0"/>
              <a:t>Renewable</a:t>
            </a:r>
          </a:p>
          <a:p>
            <a:pPr lvl="1"/>
            <a:r>
              <a:rPr lang="en-US" dirty="0" smtClean="0"/>
              <a:t>Nonrenewable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Surrounds and influences organisms</a:t>
            </a:r>
          </a:p>
          <a:p>
            <a:r>
              <a:rPr lang="en-US" dirty="0" smtClean="0"/>
              <a:t>Influences can be:</a:t>
            </a:r>
          </a:p>
          <a:p>
            <a:pPr lvl="1"/>
            <a:r>
              <a:rPr lang="en-US" dirty="0" smtClean="0"/>
              <a:t>Biological</a:t>
            </a:r>
          </a:p>
          <a:p>
            <a:pPr lvl="1"/>
            <a:r>
              <a:rPr lang="en-US" dirty="0" smtClean="0"/>
              <a:t>Social</a:t>
            </a:r>
          </a:p>
          <a:p>
            <a:pPr lvl="1"/>
            <a:r>
              <a:rPr lang="en-US" dirty="0" smtClean="0"/>
              <a:t>Physical –non-living environment</a:t>
            </a:r>
          </a:p>
          <a:p>
            <a:pPr lvl="2"/>
            <a:r>
              <a:rPr lang="en-US" dirty="0" smtClean="0"/>
              <a:t>Water</a:t>
            </a:r>
          </a:p>
          <a:p>
            <a:pPr lvl="2"/>
            <a:r>
              <a:rPr lang="en-US" dirty="0" smtClean="0"/>
              <a:t>Air</a:t>
            </a:r>
          </a:p>
          <a:p>
            <a:pPr lvl="2"/>
            <a:r>
              <a:rPr lang="en-US" dirty="0" smtClean="0"/>
              <a:t>Soil</a:t>
            </a:r>
          </a:p>
          <a:p>
            <a:pPr lvl="2"/>
            <a:r>
              <a:rPr lang="en-US" dirty="0" smtClean="0"/>
              <a:t>Rock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environmental concern</a:t>
            </a:r>
          </a:p>
          <a:p>
            <a:r>
              <a:rPr lang="en-US" dirty="0" smtClean="0"/>
              <a:t>Includes:</a:t>
            </a:r>
          </a:p>
          <a:p>
            <a:pPr lvl="1"/>
            <a:r>
              <a:rPr lang="en-US" dirty="0" smtClean="0"/>
              <a:t>Water</a:t>
            </a:r>
          </a:p>
          <a:p>
            <a:pPr lvl="1"/>
            <a:r>
              <a:rPr lang="en-US" dirty="0" smtClean="0"/>
              <a:t>Soil</a:t>
            </a:r>
          </a:p>
          <a:p>
            <a:pPr lvl="1"/>
            <a:r>
              <a:rPr lang="en-US" dirty="0" smtClean="0"/>
              <a:t>Minerals</a:t>
            </a:r>
          </a:p>
          <a:p>
            <a:pPr lvl="1"/>
            <a:r>
              <a:rPr lang="en-US" dirty="0" smtClean="0"/>
              <a:t>Energy </a:t>
            </a:r>
          </a:p>
          <a:p>
            <a:r>
              <a:rPr lang="en-US" dirty="0" smtClean="0"/>
              <a:t>Broad Categories</a:t>
            </a:r>
          </a:p>
          <a:p>
            <a:pPr lvl="1"/>
            <a:r>
              <a:rPr lang="en-US" dirty="0" smtClean="0"/>
              <a:t>Renewable</a:t>
            </a:r>
          </a:p>
          <a:p>
            <a:pPr lvl="2"/>
            <a:r>
              <a:rPr lang="en-US" dirty="0" smtClean="0"/>
              <a:t>Can be replenished (examples: plants, wind energy)</a:t>
            </a:r>
          </a:p>
          <a:p>
            <a:pPr lvl="1"/>
            <a:r>
              <a:rPr lang="en-US" dirty="0" smtClean="0"/>
              <a:t>Nonrenewable</a:t>
            </a:r>
          </a:p>
          <a:p>
            <a:pPr lvl="2"/>
            <a:r>
              <a:rPr lang="en-US" dirty="0" smtClean="0"/>
              <a:t>Fixed quantities (examples: metals, fuels)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Earth’s four spheres</a:t>
            </a:r>
          </a:p>
          <a:p>
            <a:r>
              <a:rPr lang="en-US" dirty="0" smtClean="0"/>
              <a:t>List the sciences traditionally included in Earth science</a:t>
            </a:r>
          </a:p>
          <a:p>
            <a:r>
              <a:rPr lang="en-US" dirty="0" smtClean="0"/>
              <a:t>Discuss some resource and </a:t>
            </a:r>
            <a:r>
              <a:rPr lang="en-US" smtClean="0"/>
              <a:t>environmental issues</a:t>
            </a:r>
            <a:endParaRPr lang="en-US" dirty="0" smtClean="0"/>
          </a:p>
          <a:p>
            <a:r>
              <a:rPr lang="en-US" dirty="0" smtClean="0"/>
              <a:t>Describe the nature of scientific inquiry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Local, regional, and global</a:t>
            </a:r>
          </a:p>
          <a:p>
            <a:r>
              <a:rPr lang="en-US" dirty="0" smtClean="0"/>
              <a:t>Human-induced and accentuated</a:t>
            </a:r>
          </a:p>
          <a:p>
            <a:pPr lvl="1"/>
            <a:r>
              <a:rPr lang="en-US" dirty="0" smtClean="0"/>
              <a:t>Urban air pollution</a:t>
            </a:r>
          </a:p>
          <a:p>
            <a:pPr lvl="1"/>
            <a:r>
              <a:rPr lang="en-US" dirty="0" smtClean="0"/>
              <a:t>Acid rain</a:t>
            </a:r>
          </a:p>
          <a:p>
            <a:pPr lvl="1"/>
            <a:r>
              <a:rPr lang="en-US" dirty="0" smtClean="0"/>
              <a:t>Ozone depletion</a:t>
            </a:r>
          </a:p>
          <a:p>
            <a:pPr lvl="1"/>
            <a:r>
              <a:rPr lang="en-US" dirty="0" smtClean="0"/>
              <a:t>Global warming</a:t>
            </a:r>
          </a:p>
          <a:p>
            <a:r>
              <a:rPr lang="en-US" dirty="0" smtClean="0"/>
              <a:t>Natural hazards</a:t>
            </a:r>
          </a:p>
          <a:p>
            <a:pPr lvl="1"/>
            <a:r>
              <a:rPr lang="en-US" dirty="0" smtClean="0"/>
              <a:t>earthquakes</a:t>
            </a:r>
          </a:p>
          <a:p>
            <a:pPr lvl="1"/>
            <a:r>
              <a:rPr lang="en-US" dirty="0" smtClean="0"/>
              <a:t>Landslides</a:t>
            </a:r>
          </a:p>
          <a:p>
            <a:pPr lvl="1"/>
            <a:r>
              <a:rPr lang="en-US" dirty="0" smtClean="0"/>
              <a:t>Floods</a:t>
            </a:r>
          </a:p>
          <a:p>
            <a:pPr lvl="1"/>
            <a:r>
              <a:rPr lang="en-US" dirty="0" smtClean="0"/>
              <a:t>Hurricanes </a:t>
            </a:r>
          </a:p>
          <a:p>
            <a:r>
              <a:rPr lang="en-US" dirty="0" smtClean="0"/>
              <a:t>World population pressures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inquiry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 assumes the natural world is</a:t>
            </a:r>
          </a:p>
          <a:p>
            <a:pPr lvl="1"/>
            <a:r>
              <a:rPr lang="en-US" dirty="0" smtClean="0"/>
              <a:t>Consistent</a:t>
            </a:r>
          </a:p>
          <a:p>
            <a:pPr lvl="1"/>
            <a:r>
              <a:rPr lang="en-US" dirty="0" smtClean="0"/>
              <a:t>predictable</a:t>
            </a:r>
          </a:p>
          <a:p>
            <a:r>
              <a:rPr lang="en-US" dirty="0" smtClean="0"/>
              <a:t>Goal of science</a:t>
            </a:r>
          </a:p>
          <a:p>
            <a:pPr lvl="1"/>
            <a:r>
              <a:rPr lang="en-US" dirty="0" smtClean="0"/>
              <a:t>Discover patterns in nature</a:t>
            </a:r>
          </a:p>
          <a:p>
            <a:pPr lvl="1"/>
            <a:r>
              <a:rPr lang="en-US" dirty="0" smtClean="0"/>
              <a:t>Use the knowledge to predict</a:t>
            </a:r>
          </a:p>
          <a:p>
            <a:r>
              <a:rPr lang="en-US" dirty="0" smtClean="0"/>
              <a:t>An idea can become</a:t>
            </a:r>
          </a:p>
          <a:p>
            <a:pPr lvl="1"/>
            <a:r>
              <a:rPr lang="en-US" dirty="0" smtClean="0"/>
              <a:t>Hypothesis (untested)</a:t>
            </a:r>
          </a:p>
          <a:p>
            <a:pPr lvl="1"/>
            <a:r>
              <a:rPr lang="en-US" dirty="0" smtClean="0"/>
              <a:t>Theory (tested and confirmed)</a:t>
            </a:r>
          </a:p>
          <a:p>
            <a:pPr lvl="1"/>
            <a:r>
              <a:rPr lang="en-US" dirty="0" smtClean="0"/>
              <a:t>Law (no known deviation)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Gather facts through observation</a:t>
            </a:r>
          </a:p>
          <a:p>
            <a:r>
              <a:rPr lang="en-US" dirty="0" smtClean="0"/>
              <a:t>Formulate</a:t>
            </a:r>
          </a:p>
          <a:p>
            <a:pPr lvl="1"/>
            <a:r>
              <a:rPr lang="en-US" dirty="0" smtClean="0"/>
              <a:t>Hypothesis</a:t>
            </a:r>
          </a:p>
          <a:p>
            <a:pPr lvl="1"/>
            <a:r>
              <a:rPr lang="en-US" dirty="0" smtClean="0"/>
              <a:t>Theories</a:t>
            </a:r>
          </a:p>
          <a:p>
            <a:pPr lvl="1"/>
            <a:r>
              <a:rPr lang="en-US" dirty="0" smtClean="0"/>
              <a:t>Laws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Gained through </a:t>
            </a:r>
          </a:p>
          <a:p>
            <a:pPr lvl="1"/>
            <a:r>
              <a:rPr lang="en-US" dirty="0" smtClean="0"/>
              <a:t>Following systematic steps</a:t>
            </a:r>
          </a:p>
          <a:p>
            <a:pPr lvl="2"/>
            <a:r>
              <a:rPr lang="en-US" dirty="0" smtClean="0"/>
              <a:t>Collecting facts</a:t>
            </a:r>
          </a:p>
          <a:p>
            <a:pPr lvl="2"/>
            <a:r>
              <a:rPr lang="en-US" dirty="0" smtClean="0"/>
              <a:t>Developing a hypothesis</a:t>
            </a:r>
          </a:p>
          <a:p>
            <a:pPr lvl="2"/>
            <a:r>
              <a:rPr lang="en-US" dirty="0" smtClean="0"/>
              <a:t>Conducting experiments</a:t>
            </a:r>
          </a:p>
          <a:p>
            <a:pPr lvl="2"/>
            <a:r>
              <a:rPr lang="en-US" dirty="0" smtClean="0"/>
              <a:t>Reexamining hypothesis and</a:t>
            </a:r>
          </a:p>
          <a:p>
            <a:pPr lvl="3"/>
            <a:r>
              <a:rPr lang="en-US" dirty="0" smtClean="0"/>
              <a:t>Accept</a:t>
            </a:r>
          </a:p>
          <a:p>
            <a:pPr lvl="3"/>
            <a:r>
              <a:rPr lang="en-US" dirty="0" smtClean="0"/>
              <a:t>Modify</a:t>
            </a:r>
          </a:p>
          <a:p>
            <a:pPr lvl="3"/>
            <a:r>
              <a:rPr lang="en-US" dirty="0" smtClean="0"/>
              <a:t>Reject</a:t>
            </a:r>
          </a:p>
          <a:p>
            <a:pPr lvl="1"/>
            <a:r>
              <a:rPr lang="en-US" dirty="0" smtClean="0"/>
              <a:t>Theories that withstand examination</a:t>
            </a:r>
          </a:p>
          <a:p>
            <a:pPr lvl="1"/>
            <a:r>
              <a:rPr lang="en-US" dirty="0" smtClean="0"/>
              <a:t>Totally unexpected </a:t>
            </a:r>
            <a:r>
              <a:rPr lang="en-US" dirty="0" err="1" smtClean="0"/>
              <a:t>occurences</a:t>
            </a:r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Astronomy</a:t>
            </a:r>
          </a:p>
          <a:p>
            <a:r>
              <a:rPr lang="en-US" dirty="0" smtClean="0"/>
              <a:t>Atmosphere</a:t>
            </a:r>
          </a:p>
          <a:p>
            <a:r>
              <a:rPr lang="en-US" dirty="0" smtClean="0"/>
              <a:t>Biosphere</a:t>
            </a:r>
          </a:p>
          <a:p>
            <a:r>
              <a:rPr lang="en-US" dirty="0" smtClean="0"/>
              <a:t>Core</a:t>
            </a:r>
          </a:p>
          <a:p>
            <a:r>
              <a:rPr lang="en-US" dirty="0" smtClean="0"/>
              <a:t>Crust</a:t>
            </a:r>
          </a:p>
          <a:p>
            <a:r>
              <a:rPr lang="en-US" dirty="0" smtClean="0"/>
              <a:t>Earth science</a:t>
            </a:r>
          </a:p>
          <a:p>
            <a:r>
              <a:rPr lang="en-US" dirty="0" smtClean="0"/>
              <a:t>Environment</a:t>
            </a:r>
          </a:p>
          <a:p>
            <a:r>
              <a:rPr lang="en-US" dirty="0" smtClean="0"/>
              <a:t>Geology</a:t>
            </a:r>
          </a:p>
          <a:p>
            <a:r>
              <a:rPr lang="en-US" dirty="0" smtClean="0"/>
              <a:t>Hydrosphere</a:t>
            </a:r>
          </a:p>
          <a:p>
            <a:r>
              <a:rPr lang="en-US" dirty="0" smtClean="0"/>
              <a:t>Hypothesis</a:t>
            </a:r>
          </a:p>
          <a:p>
            <a:r>
              <a:rPr lang="en-US" dirty="0" smtClean="0"/>
              <a:t>Law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Lithosphere</a:t>
            </a:r>
          </a:p>
          <a:p>
            <a:r>
              <a:rPr lang="en-US" dirty="0" smtClean="0"/>
              <a:t>Mantle</a:t>
            </a:r>
          </a:p>
          <a:p>
            <a:r>
              <a:rPr lang="en-US" dirty="0" smtClean="0"/>
              <a:t>Meteorology</a:t>
            </a:r>
          </a:p>
          <a:p>
            <a:r>
              <a:rPr lang="en-US" dirty="0" smtClean="0"/>
              <a:t>Nonrenewable</a:t>
            </a:r>
          </a:p>
          <a:p>
            <a:r>
              <a:rPr lang="en-US" dirty="0" smtClean="0"/>
              <a:t>Resource</a:t>
            </a:r>
          </a:p>
          <a:p>
            <a:r>
              <a:rPr lang="en-US" dirty="0" smtClean="0"/>
              <a:t>Oceanography</a:t>
            </a:r>
          </a:p>
          <a:p>
            <a:r>
              <a:rPr lang="en-US" dirty="0" smtClean="0"/>
              <a:t>Renewable resource</a:t>
            </a:r>
          </a:p>
          <a:p>
            <a:r>
              <a:rPr lang="en-US" dirty="0" smtClean="0"/>
              <a:t>Resource</a:t>
            </a:r>
          </a:p>
          <a:p>
            <a:r>
              <a:rPr lang="en-US" dirty="0" smtClean="0"/>
              <a:t>Theory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Earths Four “Spheres”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Hydrosphere</a:t>
            </a:r>
          </a:p>
          <a:p>
            <a:r>
              <a:rPr lang="en-US" dirty="0" smtClean="0"/>
              <a:t>Atmosphere</a:t>
            </a:r>
          </a:p>
          <a:p>
            <a:r>
              <a:rPr lang="en-US" dirty="0" smtClean="0"/>
              <a:t>Biosphere</a:t>
            </a:r>
          </a:p>
          <a:p>
            <a:r>
              <a:rPr lang="en-US" dirty="0" err="1" smtClean="0"/>
              <a:t>LIthosphere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Hydrosphere – the dynamic mass of water that is continually on the move</a:t>
            </a:r>
          </a:p>
          <a:p>
            <a:r>
              <a:rPr lang="en-US" dirty="0" smtClean="0"/>
              <a:t>1. Ocean – most prominent feature of the hydrosphere</a:t>
            </a:r>
          </a:p>
          <a:p>
            <a:pPr lvl="1"/>
            <a:r>
              <a:rPr lang="en-US" dirty="0" smtClean="0"/>
              <a:t>About 71% of Earth’s surface</a:t>
            </a:r>
          </a:p>
          <a:p>
            <a:pPr lvl="1"/>
            <a:r>
              <a:rPr lang="en-US" dirty="0" smtClean="0"/>
              <a:t>About 97% of Earth’s water</a:t>
            </a:r>
          </a:p>
          <a:p>
            <a:r>
              <a:rPr lang="en-US" dirty="0" smtClean="0"/>
              <a:t>2. Also includes freshwater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Atmosphere – the gaseous envelope surrounding </a:t>
            </a:r>
            <a:r>
              <a:rPr lang="en-US" dirty="0" smtClean="0"/>
              <a:t>Earth</a:t>
            </a:r>
          </a:p>
          <a:p>
            <a:r>
              <a:rPr lang="en-US" sz="2400" dirty="0" smtClean="0"/>
              <a:t>a layer of gases surrounding the Earth </a:t>
            </a:r>
          </a:p>
          <a:p>
            <a:r>
              <a:rPr lang="en-US" sz="2400" dirty="0" smtClean="0"/>
              <a:t>retained by Earth's gravity </a:t>
            </a:r>
          </a:p>
          <a:p>
            <a:r>
              <a:rPr lang="en-US" sz="2400" dirty="0" smtClean="0"/>
              <a:t>protects life on Earth by absorbing ultraviolet solar radiation </a:t>
            </a:r>
          </a:p>
          <a:p>
            <a:r>
              <a:rPr lang="en-US" sz="2400" dirty="0" smtClean="0"/>
              <a:t>warms the surface through heat retention (greenhouse effect), and </a:t>
            </a:r>
          </a:p>
          <a:p>
            <a:r>
              <a:rPr lang="en-US" sz="2400" dirty="0" smtClean="0"/>
              <a:t>reduces temperature extremes between day and night (the diurnal temperature variation</a:t>
            </a:r>
            <a:r>
              <a:rPr lang="en-US" sz="2400" dirty="0" smtClean="0"/>
              <a:t>).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</a:t>
            </a:r>
          </a:p>
        </p:txBody>
      </p:sp>
      <p:pic>
        <p:nvPicPr>
          <p:cNvPr id="25604" name="Picture 4" descr="atmosphere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16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4515" name="Picture 3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 l="23849"/>
          <a:stretch>
            <a:fillRect/>
          </a:stretch>
        </p:blipFill>
        <p:spPr>
          <a:xfrm>
            <a:off x="457200" y="533400"/>
            <a:ext cx="4343400" cy="6324600"/>
          </a:xfrm>
          <a:noFill/>
          <a:ln/>
        </p:spPr>
      </p:pic>
      <p:pic>
        <p:nvPicPr>
          <p:cNvPr id="64516" name="Picture 4" descr="File:Earth Atmosphere.svg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22863" y="457200"/>
            <a:ext cx="3524250" cy="6172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</TotalTime>
  <Words>488</Words>
  <Application>Microsoft Office PowerPoint</Application>
  <PresentationFormat>On-screen Show (4:3)</PresentationFormat>
  <Paragraphs>163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Opulent</vt:lpstr>
      <vt:lpstr>Earth Science</vt:lpstr>
      <vt:lpstr>Obectives</vt:lpstr>
      <vt:lpstr>Earths Four “Spheres”</vt:lpstr>
      <vt:lpstr>Hydrosphere</vt:lpstr>
      <vt:lpstr>Slide 5</vt:lpstr>
      <vt:lpstr>Atmosphere</vt:lpstr>
      <vt:lpstr>r</vt:lpstr>
      <vt:lpstr>Slide 8</vt:lpstr>
      <vt:lpstr>Slide 9</vt:lpstr>
      <vt:lpstr>Biosphere</vt:lpstr>
      <vt:lpstr>lithosphere</vt:lpstr>
      <vt:lpstr>Earth Science</vt:lpstr>
      <vt:lpstr>Geology</vt:lpstr>
      <vt:lpstr>Oceanography</vt:lpstr>
      <vt:lpstr>Meteorology</vt:lpstr>
      <vt:lpstr>Astronomy</vt:lpstr>
      <vt:lpstr>Environment and resources</vt:lpstr>
      <vt:lpstr>Environmental</vt:lpstr>
      <vt:lpstr>Resources</vt:lpstr>
      <vt:lpstr>Environmental problems</vt:lpstr>
      <vt:lpstr>Scientific inquiry</vt:lpstr>
      <vt:lpstr>Scientific method</vt:lpstr>
      <vt:lpstr>Scientific knowledge</vt:lpstr>
      <vt:lpstr>Key terms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 Science</dc:title>
  <dc:creator>EPISD</dc:creator>
  <cp:lastModifiedBy>EPISD</cp:lastModifiedBy>
  <cp:revision>3</cp:revision>
  <dcterms:created xsi:type="dcterms:W3CDTF">2013-07-18T15:44:21Z</dcterms:created>
  <dcterms:modified xsi:type="dcterms:W3CDTF">2013-07-18T20:41:27Z</dcterms:modified>
</cp:coreProperties>
</file>