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3" r:id="rId23"/>
    <p:sldId id="279" r:id="rId24"/>
    <p:sldId id="280" r:id="rId25"/>
    <p:sldId id="281" r:id="rId26"/>
    <p:sldId id="284" r:id="rId27"/>
    <p:sldId id="285" r:id="rId28"/>
    <p:sldId id="286" r:id="rId29"/>
    <p:sldId id="290" r:id="rId30"/>
    <p:sldId id="287" r:id="rId31"/>
    <p:sldId id="288" r:id="rId32"/>
    <p:sldId id="289" r:id="rId33"/>
    <p:sldId id="291" r:id="rId34"/>
    <p:sldId id="292" r:id="rId35"/>
    <p:sldId id="267" r:id="rId36"/>
    <p:sldId id="294" r:id="rId37"/>
    <p:sldId id="28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688AC9-5842-47F5-ACA5-3D83C1896292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19C2F0-FFD7-4F78-9ADB-DDEA3AA17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Ecosystems/Biogeochemical Cycles MC and FRQ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050" y="1371600"/>
            <a:ext cx="6583550" cy="40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51" y="990600"/>
            <a:ext cx="704988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106" y="533400"/>
            <a:ext cx="6299893" cy="56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828800" y="182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2743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2133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1524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0" y="1676400"/>
            <a:ext cx="76164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95400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88742" cy="366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47800" y="2438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6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5240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2048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00200" y="4648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15" y="1905000"/>
            <a:ext cx="72743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478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057667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002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20" y="838200"/>
            <a:ext cx="7255780" cy="501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914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" y="1981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600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29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0.16712 0.04149 0.18773 -0.02743 0.18078 C -0.02899 0.17939 -0.03056 0.17754 -0.03229 0.17638 C -0.03385 0.17546 -0.03576 0.17569 -0.03715 0.1743 C -0.04826 0.16273 -0.03264 0.17152 -0.04531 0.1655 C -0.04983 0.14745 -0.04149 0.17754 -0.0566 0.14629 C -0.05972 0.13981 -0.06146 0.13333 -0.06458 0.12685 C -0.06632 0.11759 -0.06875 0.11111 -0.07274 0.10324 C -0.07865 0.0787 -0.07708 0.09074 -0.07431 0.04953 C -0.07413 0.04722 -0.07379 0.0449 -0.07274 0.04305 C -0.07153 0.04097 -0.06945 0.04027 -0.06788 0.03865 C -0.06146 0.03148 -0.05469 0.02175 -0.04688 0.01712 C -0.03455 0.00995 -0.02135 0.0081 -0.00816 0.00648 C 0.05104 0.00856 0.03177 0 0.05799 0.01504 C 0.06805 0.02083 0.06215 0.01875 0.07257 0.03009 C 0.07621 0.03402 0.08003 0.0375 0.08385 0.04097 C 0.08542 0.04236 0.08854 0.04513 0.08854 0.04513 C 0.09271 0.05324 0.0974 0.06064 0.10156 0.06875 C 0.10503 0.08865 0.11076 0.10856 0.11771 0.12685 C 0.11667 0.1412 0.11667 0.15578 0.11441 0.1699 C 0.11389 0.17268 0.10434 0.18611 0.10312 0.18703 C 0.10017 0.18935 0.0934 0.19143 0.0934 0.19143 C 0.0842 0.18935 0.07465 0.18912 0.06597 0.18495 C 0.0566 0.18032 0.04965 0.16689 0.04167 0.15925 C 0.03767 0.14351 0.03941 0.15069 0.0368 0.13773 C 0.03802 0.1287 0.03802 0.11712 0.04514 0.1118 C 0.04809 0.10972 0.05469 0.10763 0.05469 0.10763 C 0.06805 0.09444 0.08194 0.09189 0.09826 0.08819 C 0.14479 0.08958 0.17448 0.08032 0.21128 0.10972 C 0.22517 0.12083 0.23646 0.13148 0.24514 0.15046 C 0.24809 0.16666 0.24514 0.15208 0.25 0.17199 C 0.25104 0.17638 0.25312 0.18495 0.25312 0.18495 C 0.25208 0.19652 0.25243 0.20833 0.25 0.21944 C 0.24913 0.22384 0.24583 0.22662 0.2434 0.23009 C 0.23003 0.2493 0.23264 0.24537 0.21771 0.26018 C 0.2125 0.26527 0.2059 0.26666 0.19983 0.26875 C 0.1941 0.2706 0.18212 0.27314 0.18212 0.27314 C 0.16545 0.27106 0.14844 0.27037 0.13194 0.26666 C 0.12483 0.26504 0.10573 0.24699 0.09826 0.24097 C 0.09444 0.23287 0.08385 0.21944 0.08385 0.21944 C 0.08246 0.20787 0.08073 0.19652 0.07899 0.18495 C 0.08246 0.14699 0.09913 0.13564 0.12396 0.12037 C 0.14427 0.1081 0.16406 0.09768 0.18542 0.08819 C 0.19045 0.08587 0.19618 0.08703 0.20139 0.08611 C 0.24566 0.07777 0.19444 0.08495 0.23542 0.07962 C 0.27569 0.08148 0.31684 0.07592 0.35642 0.08611 C 0.36319 0.08796 0.36892 0.09398 0.37569 0.09675 C 0.38871 0.11412 0.38455 0.10555 0.39028 0.12037 C 0.39236 0.13217 0.39583 0.14189 0.4 0.15277 C 0.40191 0.1662 0.40469 0.19351 0.40469 0.19351 C 0.40347 0.21296 0.40538 0.23356 0.4 0.25162 C 0.39479 0.26921 0.39635 0.26041 0.38854 0.27523 C 0.38472 0.28263 0.38333 0.29212 0.37899 0.29884 C 0.37691 0.30208 0.37344 0.30277 0.37083 0.30532 C 0.36736 0.30856 0.36476 0.31319 0.36128 0.3162 C 0.35226 0.32384 0.33889 0.32546 0.32899 0.33125 C 0.28611 0.32476 0.25417 0.32824 0.22083 0.29467 C 0.21424 0.28125 0.21198 0.26712 0.20937 0.25162 C 0.21059 0.2331 0.21059 0.21435 0.21285 0.19583 C 0.21545 0.17314 0.23837 0.14884 0.25156 0.13333 C 0.30156 0.07453 0.36615 0.06481 0.42899 0.05162 C 0.4559 0.053 0.48281 0.05254 0.50955 0.05601 C 0.51163 0.05625 0.51267 0.06041 0.51424 0.0625 C 0.51649 0.06481 0.5191 0.06597 0.52066 0.06875 C 0.53333 0.08865 0.54479 0.11388 0.55625 0.13541 C 0.56128 0.1655 0.57292 0.19189 0.57882 0.22152 C 0.58229 0.19675 0.58229 0.16319 0.59028 0.13981 C 0.61128 0.0787 0.64878 0.01226 0.7 -0.00649 C 0.72951 -0.01737 0.75642 -0.0176 0.78698 -0.01922 C 0.79757 -0.03982 0.78837 -0.06875 0.77413 -0.08172 C 0.76684 -0.09769 0.75451 -0.1051 0.74323 -0.11621 C 0.71545 -0.14445 0.68871 -0.17107 0.65469 -0.18496 C 0.63819 -0.19167 0.62552 -0.20163 0.60799 -0.20649 C 0.60052 -0.20857 0.58542 -0.21297 0.58542 -0.21297 C 0.54687 -0.21181 0.52483 -0.2176 0.4934 -0.20649 C 0.46441 -0.1963 0.43958 -0.17246 0.41441 -0.15255 C 0.40955 -0.14885 0.40434 -0.1463 0.4 -0.1419 C 0.36545 -0.10764 0.41215 -0.14538 0.37569 -0.11389 C 0.35 -0.09167 0.32483 -0.06528 0.3 -0.04075 C 0.29323 -0.03403 0.28767 -0.02524 0.28038 -0.01922 C 0.26927 -0.00973 0.26736 -0.00926 0.25799 0.00208 C 0.24462 0.01828 0.23715 0.03842 0.22569 0.05601 C 0.21285 0.07523 0.2026 0.09699 0.19184 0.11828 C 0.18594 0.13009 0.1908 0.125 0.18542 0.13981 C 0.17812 0.15949 0.16962 0.17638 0.16424 0.19791 C 0.1651 0.21967 0.16163 0.23912 0.16771 0.2581 C 0.17205 0.27152 0.16927 0.26296 0.17726 0.27523 C 0.1783 0.27731 0.17934 0.27962 0.18038 0.28171 C 0.18246 0.28541 0.18455 0.28912 0.1868 0.29259 C 0.19653 0.30717 0.2158 0.32314 0.22726 0.33333 C 0.2349 0.34004 0.24132 0.34907 0.24826 0.35694 C 0.26146 0.37175 0.28038 0.38495 0.2967 0.39143 C 0.30642 0.3993 0.32517 0.4125 0.33542 0.42361 C 0.33958 0.42824 0.34201 0.43541 0.3467 0.43865 C 0.35625 0.44513 0.36406 0.45439 0.37257 0.4625 C 0.38212 0.47152 0.39549 0.47592 0.40642 0.48171 C 0.40868 0.48287 0.41042 0.48541 0.41285 0.48611 C 0.42135 0.48842 0.43003 0.48842 0.43854 0.49027 C 0.45903 0.48935 0.48038 0.49467 0.5 0.48611 C 0.50573 0.48356 0.51163 0.478 0.51771 0.47523 C 0.51979 0.47314 0.52187 0.4706 0.52413 0.46875 C 0.52621 0.46712 0.52865 0.46643 0.53055 0.46458 C 0.53246 0.46273 0.53333 0.45995 0.53524 0.4581 C 0.53785 0.45555 0.5408 0.4537 0.5434 0.45162 C 0.5493 0.43981 0.56146 0.43634 0.5691 0.42592 C 0.58108 0.40995 0.59462 0.39652 0.60642 0.38078 C 0.61719 0.36643 0.62708 0.35115 0.63698 0.33541 C 0.63958 0.33101 0.64358 0.3287 0.6467 0.32476 C 0.65365 0.31574 0.66076 0.30601 0.66771 0.29675 C 0.67604 0.28564 0.68403 0.28194 0.6934 0.27314 C 0.71215 0.25555 0.72917 0.23449 0.7467 0.21504 C 0.75 0.21157 0.75382 0.20879 0.75642 0.20439 C 0.75903 0.2 0.76111 0.19537 0.76424 0.19143 C 0.76944 0.18518 0.77517 0.18009 0.78055 0.1743 C 0.78594 0.16851 0.79028 0.16134 0.79496 0.15486 C 0.81198 0.1324 0.80399 0.1456 0.81597 0.13541 C 0.8224 0.12986 0.82951 0.11944 0.83698 0.1162 C 0.8441 0.10671 0.8493 0.0956 0.85642 0.08611 C 0.86128 0.07962 0.8684 0.07592 0.87413 0.07106 C 0.89583 0.05324 0.91562 0.02847 0.9401 0.01944 C 0.94392 0.01666 0.94757 0.01342 0.95156 0.01087 C 0.95573 0.00833 0.96024 0.00717 0.96441 0.00439 C 0.98299 -0.00811 0.96128 0.00185 0.97569 -0.00417 C 0.97726 -0.00625 0.97917 -0.00834 0.98038 -0.01065 C 0.98177 -0.01274 0.98229 -0.01528 0.98368 -0.01713 C 0.98802 -0.02315 0.9967 -0.0345 0.9967 -0.0345 " pathEditMode="relative" ptsTypes="fffffffffffffffffffffffffffffffffffffffffffffffffffffffffffffffffffffffffffffff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2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1869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133600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78" y="609600"/>
            <a:ext cx="70358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68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144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06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54918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182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762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44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758" y="914400"/>
            <a:ext cx="7014242" cy="49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810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61" y="1752600"/>
            <a:ext cx="7985758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2895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54" y="1143000"/>
            <a:ext cx="7472646" cy="447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820" y="1676400"/>
            <a:ext cx="7730380" cy="352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3733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38" y="1828800"/>
            <a:ext cx="7710462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2667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160" y="1295400"/>
            <a:ext cx="702200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505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25749"/>
            <a:ext cx="6781799" cy="534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45720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3422"/>
            <a:ext cx="4800600" cy="62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1722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167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077" y="1066800"/>
            <a:ext cx="6927123" cy="430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91" y="838200"/>
            <a:ext cx="7490109" cy="516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2133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914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2514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" y="1524000"/>
            <a:ext cx="775136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648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81097"/>
            <a:ext cx="6400799" cy="58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2438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97" y="1676400"/>
            <a:ext cx="81088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4191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282" y="685800"/>
            <a:ext cx="7173431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563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849" y="304799"/>
            <a:ext cx="7046351" cy="62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81" y="609600"/>
            <a:ext cx="827395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15" y="1600200"/>
            <a:ext cx="836176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48" y="304800"/>
            <a:ext cx="7139852" cy="626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6019800"/>
            <a:ext cx="7010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105" y="1752600"/>
            <a:ext cx="6789095" cy="31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285" y="1600200"/>
            <a:ext cx="7041281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915" y="1219200"/>
            <a:ext cx="655713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828800" y="2209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822" y="1600200"/>
            <a:ext cx="65842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973" y="1828800"/>
            <a:ext cx="6674336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073" y="1066800"/>
            <a:ext cx="5886127" cy="44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5</Words>
  <Application>Microsoft Office PowerPoint</Application>
  <PresentationFormat>On-screen Show (4:3)</PresentationFormat>
  <Paragraphs>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Paper</vt:lpstr>
      <vt:lpstr>Ecosystems/Biogeochemical Cycles MC and FRQ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mike.carney</dc:creator>
  <cp:lastModifiedBy>mike.carney</cp:lastModifiedBy>
  <cp:revision>20</cp:revision>
  <dcterms:created xsi:type="dcterms:W3CDTF">2012-02-23T19:46:36Z</dcterms:created>
  <dcterms:modified xsi:type="dcterms:W3CDTF">2012-03-07T22:15:07Z</dcterms:modified>
</cp:coreProperties>
</file>