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59" r:id="rId26"/>
    <p:sldId id="261" r:id="rId27"/>
    <p:sldId id="262" r:id="rId28"/>
    <p:sldId id="263" r:id="rId29"/>
    <p:sldId id="264" r:id="rId30"/>
    <p:sldId id="265" r:id="rId31"/>
    <p:sldId id="266" r:id="rId32"/>
    <p:sldId id="292" r:id="rId33"/>
    <p:sldId id="291" r:id="rId34"/>
    <p:sldId id="267" r:id="rId35"/>
    <p:sldId id="268" r:id="rId36"/>
    <p:sldId id="269" r:id="rId37"/>
    <p:sldId id="293" r:id="rId38"/>
    <p:sldId id="294" r:id="rId39"/>
    <p:sldId id="295" r:id="rId40"/>
    <p:sldId id="296" r:id="rId41"/>
    <p:sldId id="297" r:id="rId42"/>
    <p:sldId id="298" r:id="rId43"/>
    <p:sldId id="302" r:id="rId44"/>
    <p:sldId id="303" r:id="rId45"/>
    <p:sldId id="304" r:id="rId46"/>
    <p:sldId id="305" r:id="rId47"/>
    <p:sldId id="309" r:id="rId48"/>
    <p:sldId id="301" r:id="rId49"/>
    <p:sldId id="306" r:id="rId50"/>
    <p:sldId id="307" r:id="rId51"/>
    <p:sldId id="308" r:id="rId52"/>
    <p:sldId id="310" r:id="rId53"/>
    <p:sldId id="312" r:id="rId54"/>
    <p:sldId id="313" r:id="rId55"/>
    <p:sldId id="314" r:id="rId56"/>
    <p:sldId id="319" r:id="rId57"/>
    <p:sldId id="318" r:id="rId58"/>
    <p:sldId id="317" r:id="rId59"/>
    <p:sldId id="315" r:id="rId60"/>
    <p:sldId id="311" r:id="rId61"/>
    <p:sldId id="299" r:id="rId62"/>
    <p:sldId id="30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511A5F-8CE3-4B0C-9B9F-A067A5635DD0}" type="datetimeFigureOut">
              <a:rPr lang="en-US" smtClean="0"/>
              <a:pPr/>
              <a:t>4/19/2012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14248F8-969E-42CC-A51F-163D5D026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Air Pollution Practice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6248400" cy="339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5486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095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1869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133600" y="3124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2768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3622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144" y="1752600"/>
            <a:ext cx="735922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516" y="1219200"/>
            <a:ext cx="7741284" cy="42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2362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2678" y="1066800"/>
            <a:ext cx="6471122" cy="436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352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576" y="1600200"/>
            <a:ext cx="6690424" cy="335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00200" y="3429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50" y="1447799"/>
            <a:ext cx="7377249" cy="37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3200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792" y="1219200"/>
            <a:ext cx="6370008" cy="414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4191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752" y="1295400"/>
            <a:ext cx="7000048" cy="409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4419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42554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33400" y="3276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892" y="838200"/>
            <a:ext cx="6727730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161" y="1828800"/>
            <a:ext cx="7085401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524000" y="3276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575" y="1676400"/>
            <a:ext cx="70561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4495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98" y="1676399"/>
            <a:ext cx="6864702" cy="321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895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356" y="1371600"/>
            <a:ext cx="6722722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3733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85800"/>
            <a:ext cx="5638800" cy="562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895600" y="16764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895600" y="1981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2209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95600" y="2743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112" y="685800"/>
            <a:ext cx="7230488" cy="555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676400" y="2895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00200" y="1828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2514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2209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588" y="1752601"/>
            <a:ext cx="7137812" cy="336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35814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159" y="1524000"/>
            <a:ext cx="701768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3352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558" y="1752600"/>
            <a:ext cx="7051842" cy="340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4267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525878" cy="233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457200" y="3124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436" y="1295400"/>
            <a:ext cx="7915564" cy="41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2895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6822" y="1905000"/>
            <a:ext cx="7342092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2667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951576"/>
            <a:ext cx="4267200" cy="24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819400" y="5181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058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038600" y="914400"/>
            <a:ext cx="0" cy="24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00800" y="914400"/>
            <a:ext cx="0" cy="24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590800" y="2590800"/>
            <a:ext cx="411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243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325ppm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990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355ppm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514600" y="1143000"/>
            <a:ext cx="419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2"/>
          </p:cNvCxnSpPr>
          <p:nvPr/>
        </p:nvCxnSpPr>
        <p:spPr>
          <a:xfrm flipV="1">
            <a:off x="7543800" y="1359932"/>
            <a:ext cx="0" cy="10022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1524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30ppm change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819400" y="4572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33800" y="45720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21" grpId="0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038600"/>
            <a:ext cx="4915898" cy="245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514600" y="6096000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058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2743200" y="990600"/>
            <a:ext cx="4038600" cy="2209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67200" y="43434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038600"/>
            <a:ext cx="528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048000" y="5410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"/>
            <a:ext cx="7058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297" y="1676400"/>
            <a:ext cx="65694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39624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397" y="1676400"/>
            <a:ext cx="6495603" cy="33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19200" y="3048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591" y="1524000"/>
            <a:ext cx="6947009" cy="360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2133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774" y="1142999"/>
            <a:ext cx="6375226" cy="4380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4648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206" y="1295400"/>
            <a:ext cx="7236024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4572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7067" y="457201"/>
            <a:ext cx="6332933" cy="57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905000" y="12192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05000" y="2667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2286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173" y="1066800"/>
            <a:ext cx="701124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2133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1073" y="1143000"/>
            <a:ext cx="634839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295400" y="4953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72" y="990600"/>
            <a:ext cx="6980227" cy="47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3429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1000"/>
            <a:ext cx="5785047" cy="564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752600" y="457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52600" y="762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1066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752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95 0.00532 -0.0066 0.00972 -0.00955 0.01504 C -0.02031 0.03495 -0.00503 0.01319 -0.01771 0.03009 C -0.02118 0.04421 -0.01805 0.03495 -0.03212 0.0537 L -0.03212 0.0537 C -0.03941 0.07268 -0.05382 0.08194 -0.06597 0.09444 C -0.07951 0.1081 -0.08941 0.1206 -0.10642 0.12477 C -0.12083 0.13426 -0.11476 0.13148 -0.12413 0.13541 C -0.11597 0.14282 -0.10503 0.14259 -0.09514 0.14398 C -0.08281 0.1456 -0.05799 0.14838 -0.05799 0.14838 C 0.00434 0.14652 0.06701 0.15208 0.12899 0.14189 C 0.21233 0.12801 0.09479 0.14097 0.17274 0.13333 C 0.25226 0.13518 0.2375 0.12592 0.27587 0.13981 C 0.28038 0.15856 0.27882 0.1449 0.24844 0.14838 C 0.23715 0.14977 0.2257 0.15277 0.21441 0.15486 C 0.20504 0.15671 0.18559 0.15902 0.18559 0.15902 C 0.14497 0.17523 0.19618 0.15648 0.15 0.16759 C 0.14445 0.16898 0.13941 0.17268 0.13386 0.17407 C 0.11302 0.17986 0.09045 0.18449 0.06945 0.18703 C 0.04167 0.20115 0.07326 0.1868 0.03872 0.1956 C 0.02361 0.1993 0.00833 0.20717 -0.00642 0.21273 C -0.0151 0.21597 -0.02344 0.21759 -0.03212 0.22152 C -0.03785 0.22685 -0.04427 0.23102 -0.05 0.23657 C -0.05642 0.24282 -0.05851 0.24791 -0.06597 0.25162 C -0.0533 0.25301 -0.03993 0.25277 -0.02726 0.25578 C -0.02153 0.25717 -0.01684 0.2625 -0.01128 0.26435 C -0.00538 0.2662 0.0007 0.26597 0.0066 0.26666 C 0.11997 0.29722 0.22917 0.28912 0.34688 0.29027 C 0.34063 0.2956 0.33646 0.29699 0.32917 0.29884 C 0.32379 0.3037 0.31892 0.30486 0.31302 0.3074 C 0.30382 0.31666 0.29288 0.31944 0.28229 0.32477 C 0.27326 0.32939 0.26267 0.33727 0.2533 0.33981 C 0.24375 0.34236 0.22431 0.34398 0.22431 0.34398 C 0.18941 0.35602 0.16024 0.35555 0.12274 0.35694 C 0.08767 0.3625 0.05434 0.38449 0.02274 0.40416 C 0.01233 0.41064 0.00087 0.41296 -0.00955 0.41921 C -0.01875 0.42477 -0.02535 0.43102 -0.03542 0.43426 C 0.06007 0.44189 0.15295 0.48333 0.24844 0.49027 C 0.25295 0.49421 0.2566 0.49977 0.26146 0.50324 C 0.26701 0.50717 0.27326 0.50833 0.27899 0.5118 C 0.28247 0.51389 0.28524 0.51643 0.28872 0.51828 C 0.29167 0.52014 0.29844 0.52245 0.29844 0.52245 C 0.27153 0.53032 0.24358 0.53194 0.21615 0.53541 C 0.08386 0.57152 0.23264 0.5324 -0.15156 0.54189 C -0.15382 0.54189 -0.14844 0.54652 -0.1467 0.54838 C -0.14219 0.55347 -0.14114 0.55277 -0.13542 0.55486 C -0.12708 0.56134 -0.11996 0.5625 -0.11128 0.56759 C -0.09722 0.57569 -0.08437 0.58426 -0.06927 0.58912 C -0.05417 0.5993 -0.06111 0.59629 -0.04826 0.6 C -0.02847 0.61134 -0.00851 0.6206 0.01146 0.63217 C 0.01632 0.63495 0.02222 0.63333 0.02743 0.63426 C 0.0474 0.63819 0.06701 0.64282 0.08698 0.64722 C 0.1158 0.65347 0.14375 0.66412 0.17274 0.66875 C 0.17813 0.67083 0.18316 0.67407 0.18872 0.67523 C 0.19879 0.67754 0.21927 0.67939 0.21927 0.67939 C 0.23611 0.6868 0.25226 0.68703 0.26945 0.69027 C 0.29219 0.68958 0.41129 0.71551 0.44531 0.65578 C 0.44861 0.6375 0.45087 0.62916 0.44531 0.60416 C 0.44497 0.60324 0.42865 0.57986 0.42587 0.57639 C 0.42083 0.5625 0.41059 0.56018 0.40156 0.55046 C 0.38941 0.53727 0.37674 0.52777 0.36302 0.51597 C 0.35677 0.51064 0.34844 0.51157 0.34201 0.5074 C 0.3257 0.49745 0.3434 0.50254 0.32274 0.49884 C 0.31233 0.49467 0.30122 0.49097 0.29045 0.48819 C 0.28021 0.48564 0.25972 0.48171 0.25972 0.48171 C 0.2382 0.4831 0.21649 0.48333 0.19531 0.48588 C 0.18698 0.4868 0.16927 0.50069 0.16146 0.50532 C 0.15608 0.50833 0.15 0.50926 0.14531 0.51389 C 0.13021 0.5287 0.11511 0.54375 0.10174 0.56111 C 0.09931 0.56967 0.09688 0.57407 0.09201 0.58055 C 0.08594 0.60046 0.0849 0.61527 0.08872 0.63865 C 0.09184 0.65787 0.1158 0.675 0.12587 0.68379 C 0.15347 0.70833 0.18386 0.72847 0.21788 0.73333 C 0.2375 0.73611 0.22743 0.73472 0.24844 0.7375 C 0.28507 0.73541 0.3217 0.73402 0.35816 0.73102 C 0.37153 0.72986 0.39826 0.72477 0.39826 0.72477 C 0.41181 0.71875 0.425 0.71481 0.43872 0.70972 C 0.44254 0.70671 0.44583 0.70324 0.45 0.70092 C 0.45868 0.69606 0.46945 0.69583 0.47726 0.68819 C 0.49427 0.67199 0.51354 0.66296 0.53229 0.65162 C 0.55 0.64097 0.56667 0.62916 0.58403 0.61713 C 0.59879 0.60671 0.61511 0.59907 0.62899 0.58703 C 0.63958 0.57824 0.65104 0.5706 0.65972 0.55902 C 0.66354 0.55393 0.66684 0.54838 0.67101 0.54398 C 0.67813 0.5368 0.6875 0.53379 0.69358 0.52477 C 0.69688 0.51967 0.69948 0.51412 0.7033 0.50972 C 0.70608 0.50625 0.71024 0.50463 0.71302 0.50092 C 0.72899 0.47963 0.73594 0.45879 0.74983 0.43657 C 0.77066 0.4037 0.78958 0.36852 0.80799 0.33333 C 0.84028 0.27152 0.87761 0.2162 0.91927 0.16551 C 0.9316 0.15046 0.94636 0.13611 0.9566 0.11828 C 0.96337 0.10625 0.96042 0.1118 0.96771 0.09676 C 0.96997 0.09236 0.97413 0.08379 0.97413 0.08379 C 0.97656 0.07083 0.975 0.07801 0.97917 0.06227 C 0.97969 0.06018 0.98056 0.05578 0.98056 0.05578 " pathEditMode="relative" ptsTypes="fffFffffffffffffffffffffffffffffffffffffffffffffffffffffffffffffffffffffffffffffffffffffffffffA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2" animBg="1"/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798" y="1905000"/>
            <a:ext cx="6906861" cy="312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2895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89" y="1828800"/>
            <a:ext cx="772207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762000" y="3657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698" y="1752600"/>
            <a:ext cx="66444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2004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87" y="3505200"/>
            <a:ext cx="515447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905000" y="5105400"/>
            <a:ext cx="304800" cy="304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"/>
            <a:ext cx="5057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7175" y="3581401"/>
            <a:ext cx="48996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2438400" y="5638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"/>
            <a:ext cx="5057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170" y="1752600"/>
            <a:ext cx="72589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2743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81000"/>
            <a:ext cx="4572000" cy="555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943600"/>
            <a:ext cx="45529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724400" y="4343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512" y="1066800"/>
            <a:ext cx="6541888" cy="462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371600" y="4876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092" y="1752600"/>
            <a:ext cx="7766908" cy="329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838200" y="2895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46" y="1295400"/>
            <a:ext cx="7441553" cy="38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609600" y="3505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411" y="1676400"/>
            <a:ext cx="7416389" cy="35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505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684" y="914400"/>
            <a:ext cx="6739716" cy="478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5257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945" y="779026"/>
            <a:ext cx="6818655" cy="41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143000" y="3657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196" y="631808"/>
            <a:ext cx="6357003" cy="464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25146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945" y="1066800"/>
            <a:ext cx="7574867" cy="351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30480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90" y="1066799"/>
            <a:ext cx="6310709" cy="467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447800" y="50292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250" y="1371600"/>
            <a:ext cx="7231950" cy="399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990600" y="28194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1"/>
            <a:ext cx="4714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5715000"/>
            <a:ext cx="4343399" cy="60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105400" y="4724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024" y="1600200"/>
            <a:ext cx="667512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066800" y="4114800"/>
            <a:ext cx="381000" cy="381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8365186" cy="451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5109"/>
            <a:ext cx="5562600" cy="649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7148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5943600"/>
            <a:ext cx="3867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257800" y="495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1"/>
            <a:ext cx="47148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943600"/>
            <a:ext cx="6164317" cy="4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76800" y="114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607" y="2819400"/>
            <a:ext cx="655845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1828800" y="5257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0958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</TotalTime>
  <Words>9</Words>
  <Application>Microsoft Office PowerPoint</Application>
  <PresentationFormat>On-screen Show (4:3)</PresentationFormat>
  <Paragraphs>5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Concourse</vt:lpstr>
      <vt:lpstr>Air Pollution Practice Questions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and Noise Pollution Practice Questions</dc:title>
  <dc:creator>mike.carney</dc:creator>
  <cp:lastModifiedBy>mike.carney</cp:lastModifiedBy>
  <cp:revision>12</cp:revision>
  <dcterms:created xsi:type="dcterms:W3CDTF">2012-02-29T17:28:33Z</dcterms:created>
  <dcterms:modified xsi:type="dcterms:W3CDTF">2012-04-19T13:12:41Z</dcterms:modified>
</cp:coreProperties>
</file>